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2" y="-23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08DF4-82F2-4551-90D4-99985A9D7EDE}"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BB0CF468-924F-4820-8E5E-3E85A165F0F6}">
      <dgm:prSet phldrT="[Text]"/>
      <dgm:spPr>
        <a:solidFill>
          <a:schemeClr val="accent2"/>
        </a:solidFill>
        <a:ln>
          <a:solidFill>
            <a:schemeClr val="tx1"/>
          </a:solidFill>
        </a:ln>
      </dgm:spPr>
      <dgm:t>
        <a:bodyPr/>
        <a:lstStyle/>
        <a:p>
          <a:r>
            <a:rPr lang="en-US" dirty="0" smtClean="0"/>
            <a:t>State </a:t>
          </a:r>
          <a:endParaRPr lang="en-US" dirty="0"/>
        </a:p>
      </dgm:t>
    </dgm:pt>
    <dgm:pt modelId="{10E790B8-EEE8-4255-BDF4-F9E432573AB2}" type="parTrans" cxnId="{5D794487-630B-4FAA-AB27-94AEE422B58A}">
      <dgm:prSet/>
      <dgm:spPr/>
      <dgm:t>
        <a:bodyPr/>
        <a:lstStyle/>
        <a:p>
          <a:endParaRPr lang="en-US"/>
        </a:p>
      </dgm:t>
    </dgm:pt>
    <dgm:pt modelId="{8D47D57D-326E-4F0D-8DE8-8A78F84548D3}" type="sibTrans" cxnId="{5D794487-630B-4FAA-AB27-94AEE422B58A}">
      <dgm:prSet/>
      <dgm:spPr/>
      <dgm:t>
        <a:bodyPr/>
        <a:lstStyle/>
        <a:p>
          <a:endParaRPr lang="en-US"/>
        </a:p>
      </dgm:t>
    </dgm:pt>
    <dgm:pt modelId="{99894838-D379-42E9-9F6F-2830EAC2F776}">
      <dgm:prSet phldrT="[Text]" custT="1"/>
      <dgm:spPr>
        <a:ln>
          <a:solidFill>
            <a:schemeClr val="tx1"/>
          </a:solidFill>
        </a:ln>
      </dgm:spPr>
      <dgm:t>
        <a:bodyPr/>
        <a:lstStyle/>
        <a:p>
          <a:pPr>
            <a:lnSpc>
              <a:spcPct val="100000"/>
            </a:lnSpc>
          </a:pPr>
          <a:r>
            <a:rPr lang="en-US" sz="1800" dirty="0" smtClean="0"/>
            <a:t>MEAP (State Mandated Test)</a:t>
          </a:r>
        </a:p>
        <a:p>
          <a:pPr>
            <a:lnSpc>
              <a:spcPct val="100000"/>
            </a:lnSpc>
          </a:pPr>
          <a:r>
            <a:rPr lang="en-US" sz="1800" dirty="0" smtClean="0"/>
            <a:t>Michigan Merit Exam</a:t>
          </a:r>
        </a:p>
        <a:p>
          <a:pPr>
            <a:lnSpc>
              <a:spcPct val="100000"/>
            </a:lnSpc>
          </a:pPr>
          <a:r>
            <a:rPr lang="en-US" sz="1800" dirty="0" smtClean="0"/>
            <a:t>ACT (College Entrance Exam)</a:t>
          </a:r>
        </a:p>
        <a:p>
          <a:pPr>
            <a:lnSpc>
              <a:spcPct val="100000"/>
            </a:lnSpc>
          </a:pPr>
          <a:r>
            <a:rPr lang="en-US" sz="1800" dirty="0" smtClean="0"/>
            <a:t>MI-Access/MEAP Access/Dynamic Learning Map</a:t>
          </a:r>
          <a:endParaRPr lang="en-US" sz="1800" dirty="0"/>
        </a:p>
      </dgm:t>
    </dgm:pt>
    <dgm:pt modelId="{205A5533-9DAB-4E95-BA2C-5508CAD000DD}" type="parTrans" cxnId="{1F2332CC-F5D9-4C69-B290-E613601D16EA}">
      <dgm:prSet/>
      <dgm:spPr/>
      <dgm:t>
        <a:bodyPr/>
        <a:lstStyle/>
        <a:p>
          <a:endParaRPr lang="en-US"/>
        </a:p>
      </dgm:t>
    </dgm:pt>
    <dgm:pt modelId="{DAF126FF-83F3-42E2-98F5-3968D2CDF11C}" type="sibTrans" cxnId="{1F2332CC-F5D9-4C69-B290-E613601D16EA}">
      <dgm:prSet/>
      <dgm:spPr/>
      <dgm:t>
        <a:bodyPr/>
        <a:lstStyle/>
        <a:p>
          <a:endParaRPr lang="en-US"/>
        </a:p>
      </dgm:t>
    </dgm:pt>
    <dgm:pt modelId="{845C8CD9-7B34-4914-8187-03FC89A9F02E}">
      <dgm:prSet phldrT="[Text]"/>
      <dgm:spPr>
        <a:solidFill>
          <a:schemeClr val="bg2">
            <a:lumMod val="20000"/>
            <a:lumOff val="80000"/>
          </a:schemeClr>
        </a:solidFill>
        <a:ln>
          <a:solidFill>
            <a:schemeClr val="bg2">
              <a:lumMod val="60000"/>
              <a:lumOff val="40000"/>
            </a:schemeClr>
          </a:solidFill>
        </a:ln>
      </dgm:spPr>
      <dgm:t>
        <a:bodyPr/>
        <a:lstStyle/>
        <a:p>
          <a:r>
            <a:rPr lang="en-US" dirty="0" smtClean="0"/>
            <a:t>District</a:t>
          </a:r>
          <a:endParaRPr lang="en-US" dirty="0"/>
        </a:p>
      </dgm:t>
    </dgm:pt>
    <dgm:pt modelId="{6113E43F-F7AD-4E59-B5EB-E850BA7E7D80}" type="parTrans" cxnId="{6DD7A3CC-41FE-481F-9FE9-75DD16074AA3}">
      <dgm:prSet/>
      <dgm:spPr/>
      <dgm:t>
        <a:bodyPr/>
        <a:lstStyle/>
        <a:p>
          <a:endParaRPr lang="en-US"/>
        </a:p>
      </dgm:t>
    </dgm:pt>
    <dgm:pt modelId="{EA1C7694-1FFA-43AC-8507-58B4338EC4CB}" type="sibTrans" cxnId="{6DD7A3CC-41FE-481F-9FE9-75DD16074AA3}">
      <dgm:prSet/>
      <dgm:spPr/>
      <dgm:t>
        <a:bodyPr/>
        <a:lstStyle/>
        <a:p>
          <a:endParaRPr lang="en-US"/>
        </a:p>
      </dgm:t>
    </dgm:pt>
    <dgm:pt modelId="{91B69BE8-5D75-42DD-A6DB-8F9B19FBD183}">
      <dgm:prSet phldrT="[Text]" custT="1"/>
      <dgm:spPr>
        <a:ln>
          <a:solidFill>
            <a:schemeClr val="bg2">
              <a:lumMod val="60000"/>
              <a:lumOff val="40000"/>
            </a:schemeClr>
          </a:solidFill>
        </a:ln>
      </dgm:spPr>
      <dgm:t>
        <a:bodyPr/>
        <a:lstStyle/>
        <a:p>
          <a:pPr>
            <a:lnSpc>
              <a:spcPct val="100000"/>
            </a:lnSpc>
          </a:pPr>
          <a:r>
            <a:rPr lang="en-US" sz="1600" dirty="0" smtClean="0"/>
            <a:t>NWEA MAP</a:t>
          </a:r>
        </a:p>
        <a:p>
          <a:pPr>
            <a:lnSpc>
              <a:spcPct val="100000"/>
            </a:lnSpc>
          </a:pPr>
          <a:r>
            <a:rPr lang="en-US" sz="1600" dirty="0" smtClean="0"/>
            <a:t>Dibels</a:t>
          </a:r>
        </a:p>
        <a:p>
          <a:pPr>
            <a:lnSpc>
              <a:spcPct val="100000"/>
            </a:lnSpc>
          </a:pPr>
          <a:r>
            <a:rPr lang="en-US" sz="1600" dirty="0" smtClean="0"/>
            <a:t>AIMS</a:t>
          </a:r>
        </a:p>
        <a:p>
          <a:pPr>
            <a:lnSpc>
              <a:spcPct val="100000"/>
            </a:lnSpc>
          </a:pPr>
          <a:r>
            <a:rPr lang="en-US" sz="1600" dirty="0" err="1" smtClean="0"/>
            <a:t>MobyMax</a:t>
          </a:r>
          <a:endParaRPr lang="en-US" sz="1600" dirty="0" smtClean="0"/>
        </a:p>
        <a:p>
          <a:pPr>
            <a:lnSpc>
              <a:spcPct val="100000"/>
            </a:lnSpc>
          </a:pPr>
          <a:r>
            <a:rPr lang="en-US" sz="1600" dirty="0" smtClean="0"/>
            <a:t>Explore</a:t>
          </a:r>
        </a:p>
        <a:p>
          <a:pPr>
            <a:lnSpc>
              <a:spcPct val="100000"/>
            </a:lnSpc>
          </a:pPr>
          <a:r>
            <a:rPr lang="en-US" sz="1600" dirty="0" smtClean="0"/>
            <a:t>Plan</a:t>
          </a:r>
        </a:p>
        <a:p>
          <a:pPr>
            <a:lnSpc>
              <a:spcPct val="100000"/>
            </a:lnSpc>
          </a:pPr>
          <a:r>
            <a:rPr lang="en-US" sz="1600" dirty="0" smtClean="0"/>
            <a:t>Locally Created/Standards Aligned Assessments</a:t>
          </a:r>
        </a:p>
        <a:p>
          <a:pPr>
            <a:lnSpc>
              <a:spcPct val="100000"/>
            </a:lnSpc>
          </a:pPr>
          <a:r>
            <a:rPr lang="en-US" sz="1600" dirty="0" smtClean="0"/>
            <a:t>Interim Assessments</a:t>
          </a:r>
          <a:endParaRPr lang="en-US" sz="1600" dirty="0"/>
        </a:p>
      </dgm:t>
    </dgm:pt>
    <dgm:pt modelId="{C07335F9-B70D-4F58-B5E6-CFA520C36243}" type="parTrans" cxnId="{890731A8-C86A-436E-8B4F-78800E4467C6}">
      <dgm:prSet/>
      <dgm:spPr/>
      <dgm:t>
        <a:bodyPr/>
        <a:lstStyle/>
        <a:p>
          <a:endParaRPr lang="en-US"/>
        </a:p>
      </dgm:t>
    </dgm:pt>
    <dgm:pt modelId="{D1627E38-0548-4D0F-9B63-35148A45E355}" type="sibTrans" cxnId="{890731A8-C86A-436E-8B4F-78800E4467C6}">
      <dgm:prSet/>
      <dgm:spPr/>
      <dgm:t>
        <a:bodyPr/>
        <a:lstStyle/>
        <a:p>
          <a:endParaRPr lang="en-US"/>
        </a:p>
      </dgm:t>
    </dgm:pt>
    <dgm:pt modelId="{C6B8E736-23D5-4570-9CB6-A2D3CF684D26}">
      <dgm:prSet phldrT="[Text]"/>
      <dgm:spPr>
        <a:solidFill>
          <a:schemeClr val="bg2">
            <a:lumMod val="60000"/>
            <a:lumOff val="40000"/>
          </a:schemeClr>
        </a:solidFill>
        <a:ln>
          <a:solidFill>
            <a:schemeClr val="bg1"/>
          </a:solidFill>
        </a:ln>
      </dgm:spPr>
      <dgm:t>
        <a:bodyPr/>
        <a:lstStyle/>
        <a:p>
          <a:r>
            <a:rPr lang="en-US" dirty="0" smtClean="0"/>
            <a:t>Building and Classroom</a:t>
          </a:r>
          <a:endParaRPr lang="en-US" dirty="0"/>
        </a:p>
      </dgm:t>
    </dgm:pt>
    <dgm:pt modelId="{9C14535D-1787-4B46-A678-629F426E9A63}" type="parTrans" cxnId="{E65CD8E4-BC14-4E1D-A0BA-7CCD72FCC61C}">
      <dgm:prSet/>
      <dgm:spPr/>
      <dgm:t>
        <a:bodyPr/>
        <a:lstStyle/>
        <a:p>
          <a:endParaRPr lang="en-US"/>
        </a:p>
      </dgm:t>
    </dgm:pt>
    <dgm:pt modelId="{5664834F-AB8F-4713-9F67-9368F3D19709}" type="sibTrans" cxnId="{E65CD8E4-BC14-4E1D-A0BA-7CCD72FCC61C}">
      <dgm:prSet/>
      <dgm:spPr/>
      <dgm:t>
        <a:bodyPr/>
        <a:lstStyle/>
        <a:p>
          <a:endParaRPr lang="en-US"/>
        </a:p>
      </dgm:t>
    </dgm:pt>
    <dgm:pt modelId="{D1310B50-0F2A-4561-84C6-E788844D3F26}">
      <dgm:prSet phldrT="[Text]" custT="1"/>
      <dgm:spPr>
        <a:ln>
          <a:solidFill>
            <a:schemeClr val="bg1"/>
          </a:solidFill>
        </a:ln>
      </dgm:spPr>
      <dgm:t>
        <a:bodyPr/>
        <a:lstStyle/>
        <a:p>
          <a:r>
            <a:rPr lang="en-US" sz="1800" dirty="0" smtClean="0"/>
            <a:t>Unit/Content Area Assessments</a:t>
          </a:r>
        </a:p>
        <a:p>
          <a:r>
            <a:rPr lang="en-US" sz="1800" dirty="0" smtClean="0"/>
            <a:t>Project-based/Problem-based Assessments</a:t>
          </a:r>
        </a:p>
        <a:p>
          <a:r>
            <a:rPr lang="en-US" sz="1800" dirty="0" smtClean="0"/>
            <a:t>Formative Assessments</a:t>
          </a:r>
        </a:p>
        <a:p>
          <a:r>
            <a:rPr lang="en-US" sz="1800" dirty="0" smtClean="0"/>
            <a:t>Behavior Trends/Discipline Reports </a:t>
          </a:r>
        </a:p>
        <a:p>
          <a:r>
            <a:rPr lang="en-US" sz="1800" dirty="0" smtClean="0"/>
            <a:t>Pre-Post Test Data</a:t>
          </a:r>
        </a:p>
        <a:p>
          <a:r>
            <a:rPr lang="en-US" sz="1800" dirty="0" err="1" smtClean="0"/>
            <a:t>MobyMax</a:t>
          </a:r>
          <a:endParaRPr lang="en-US" sz="1800" dirty="0" smtClean="0"/>
        </a:p>
        <a:p>
          <a:r>
            <a:rPr lang="en-US" sz="1800" dirty="0" smtClean="0"/>
            <a:t>SWIS</a:t>
          </a:r>
        </a:p>
        <a:p>
          <a:endParaRPr lang="en-US" sz="1800" dirty="0" smtClean="0"/>
        </a:p>
      </dgm:t>
    </dgm:pt>
    <dgm:pt modelId="{FBB36CB1-D503-4820-81E9-B53063955FFB}" type="parTrans" cxnId="{7E1F0DCE-9D02-48BC-8B0D-7EBDA3FC4786}">
      <dgm:prSet/>
      <dgm:spPr/>
      <dgm:t>
        <a:bodyPr/>
        <a:lstStyle/>
        <a:p>
          <a:endParaRPr lang="en-US"/>
        </a:p>
      </dgm:t>
    </dgm:pt>
    <dgm:pt modelId="{FA54863B-B96E-4EF0-A367-9250C3A97E35}" type="sibTrans" cxnId="{7E1F0DCE-9D02-48BC-8B0D-7EBDA3FC4786}">
      <dgm:prSet/>
      <dgm:spPr/>
      <dgm:t>
        <a:bodyPr/>
        <a:lstStyle/>
        <a:p>
          <a:endParaRPr lang="en-US"/>
        </a:p>
      </dgm:t>
    </dgm:pt>
    <dgm:pt modelId="{5F6BA2C1-EE63-4F31-BF0F-2A48081D99A9}" type="pres">
      <dgm:prSet presAssocID="{48D08DF4-82F2-4551-90D4-99985A9D7EDE}" presName="Name0" presStyleCnt="0">
        <dgm:presLayoutVars>
          <dgm:chMax val="5"/>
          <dgm:chPref val="5"/>
          <dgm:dir/>
          <dgm:animLvl val="lvl"/>
        </dgm:presLayoutVars>
      </dgm:prSet>
      <dgm:spPr/>
      <dgm:t>
        <a:bodyPr/>
        <a:lstStyle/>
        <a:p>
          <a:endParaRPr lang="en-US"/>
        </a:p>
      </dgm:t>
    </dgm:pt>
    <dgm:pt modelId="{EE87FB30-02D3-4AC3-A579-5DB87EB982C4}" type="pres">
      <dgm:prSet presAssocID="{BB0CF468-924F-4820-8E5E-3E85A165F0F6}" presName="parentText1" presStyleLbl="node1" presStyleIdx="0" presStyleCnt="3">
        <dgm:presLayoutVars>
          <dgm:chMax/>
          <dgm:chPref val="3"/>
          <dgm:bulletEnabled val="1"/>
        </dgm:presLayoutVars>
      </dgm:prSet>
      <dgm:spPr/>
      <dgm:t>
        <a:bodyPr/>
        <a:lstStyle/>
        <a:p>
          <a:endParaRPr lang="en-US"/>
        </a:p>
      </dgm:t>
    </dgm:pt>
    <dgm:pt modelId="{59B09DA4-885A-4ED9-8A41-C8BDE1AC0714}" type="pres">
      <dgm:prSet presAssocID="{BB0CF468-924F-4820-8E5E-3E85A165F0F6}" presName="childText1" presStyleLbl="solidAlignAcc1" presStyleIdx="0" presStyleCnt="3">
        <dgm:presLayoutVars>
          <dgm:chMax val="0"/>
          <dgm:chPref val="0"/>
          <dgm:bulletEnabled val="1"/>
        </dgm:presLayoutVars>
      </dgm:prSet>
      <dgm:spPr/>
      <dgm:t>
        <a:bodyPr/>
        <a:lstStyle/>
        <a:p>
          <a:endParaRPr lang="en-US"/>
        </a:p>
      </dgm:t>
    </dgm:pt>
    <dgm:pt modelId="{207AA5A6-E8E1-4330-B289-5656475D7A24}" type="pres">
      <dgm:prSet presAssocID="{845C8CD9-7B34-4914-8187-03FC89A9F02E}" presName="parentText2" presStyleLbl="node1" presStyleIdx="1" presStyleCnt="3">
        <dgm:presLayoutVars>
          <dgm:chMax/>
          <dgm:chPref val="3"/>
          <dgm:bulletEnabled val="1"/>
        </dgm:presLayoutVars>
      </dgm:prSet>
      <dgm:spPr/>
      <dgm:t>
        <a:bodyPr/>
        <a:lstStyle/>
        <a:p>
          <a:endParaRPr lang="en-US"/>
        </a:p>
      </dgm:t>
    </dgm:pt>
    <dgm:pt modelId="{B3136DB4-3458-4745-8284-DB812B6EC685}" type="pres">
      <dgm:prSet presAssocID="{845C8CD9-7B34-4914-8187-03FC89A9F02E}" presName="childText2" presStyleLbl="solidAlignAcc1" presStyleIdx="1" presStyleCnt="3">
        <dgm:presLayoutVars>
          <dgm:chMax val="0"/>
          <dgm:chPref val="0"/>
          <dgm:bulletEnabled val="1"/>
        </dgm:presLayoutVars>
      </dgm:prSet>
      <dgm:spPr/>
      <dgm:t>
        <a:bodyPr/>
        <a:lstStyle/>
        <a:p>
          <a:endParaRPr lang="en-US"/>
        </a:p>
      </dgm:t>
    </dgm:pt>
    <dgm:pt modelId="{D94B1683-EBF4-43B7-9780-61C4B5F61ED0}" type="pres">
      <dgm:prSet presAssocID="{C6B8E736-23D5-4570-9CB6-A2D3CF684D26}" presName="parentText3" presStyleLbl="node1" presStyleIdx="2" presStyleCnt="3">
        <dgm:presLayoutVars>
          <dgm:chMax/>
          <dgm:chPref val="3"/>
          <dgm:bulletEnabled val="1"/>
        </dgm:presLayoutVars>
      </dgm:prSet>
      <dgm:spPr/>
      <dgm:t>
        <a:bodyPr/>
        <a:lstStyle/>
        <a:p>
          <a:endParaRPr lang="en-US"/>
        </a:p>
      </dgm:t>
    </dgm:pt>
    <dgm:pt modelId="{3111FC23-DBDC-4E67-A266-66E3669197B2}" type="pres">
      <dgm:prSet presAssocID="{C6B8E736-23D5-4570-9CB6-A2D3CF684D26}" presName="childText3" presStyleLbl="solidAlignAcc1" presStyleIdx="2" presStyleCnt="3">
        <dgm:presLayoutVars>
          <dgm:chMax val="0"/>
          <dgm:chPref val="0"/>
          <dgm:bulletEnabled val="1"/>
        </dgm:presLayoutVars>
      </dgm:prSet>
      <dgm:spPr/>
      <dgm:t>
        <a:bodyPr/>
        <a:lstStyle/>
        <a:p>
          <a:endParaRPr lang="en-US"/>
        </a:p>
      </dgm:t>
    </dgm:pt>
  </dgm:ptLst>
  <dgm:cxnLst>
    <dgm:cxn modelId="{DA1512AD-D4FE-4009-B635-12076BC7DDAE}" type="presOf" srcId="{845C8CD9-7B34-4914-8187-03FC89A9F02E}" destId="{207AA5A6-E8E1-4330-B289-5656475D7A24}" srcOrd="0" destOrd="0" presId="urn:microsoft.com/office/officeart/2009/3/layout/IncreasingArrowsProcess"/>
    <dgm:cxn modelId="{E65CD8E4-BC14-4E1D-A0BA-7CCD72FCC61C}" srcId="{48D08DF4-82F2-4551-90D4-99985A9D7EDE}" destId="{C6B8E736-23D5-4570-9CB6-A2D3CF684D26}" srcOrd="2" destOrd="0" parTransId="{9C14535D-1787-4B46-A678-629F426E9A63}" sibTransId="{5664834F-AB8F-4713-9F67-9368F3D19709}"/>
    <dgm:cxn modelId="{F669E15A-244A-406D-A46C-8EFB0BCF1996}" type="presOf" srcId="{48D08DF4-82F2-4551-90D4-99985A9D7EDE}" destId="{5F6BA2C1-EE63-4F31-BF0F-2A48081D99A9}" srcOrd="0" destOrd="0" presId="urn:microsoft.com/office/officeart/2009/3/layout/IncreasingArrowsProcess"/>
    <dgm:cxn modelId="{9181699C-B10E-4156-8E14-D749DA4988DB}" type="presOf" srcId="{BB0CF468-924F-4820-8E5E-3E85A165F0F6}" destId="{EE87FB30-02D3-4AC3-A579-5DB87EB982C4}" srcOrd="0" destOrd="0" presId="urn:microsoft.com/office/officeart/2009/3/layout/IncreasingArrowsProcess"/>
    <dgm:cxn modelId="{6DD7A3CC-41FE-481F-9FE9-75DD16074AA3}" srcId="{48D08DF4-82F2-4551-90D4-99985A9D7EDE}" destId="{845C8CD9-7B34-4914-8187-03FC89A9F02E}" srcOrd="1" destOrd="0" parTransId="{6113E43F-F7AD-4E59-B5EB-E850BA7E7D80}" sibTransId="{EA1C7694-1FFA-43AC-8507-58B4338EC4CB}"/>
    <dgm:cxn modelId="{5D794487-630B-4FAA-AB27-94AEE422B58A}" srcId="{48D08DF4-82F2-4551-90D4-99985A9D7EDE}" destId="{BB0CF468-924F-4820-8E5E-3E85A165F0F6}" srcOrd="0" destOrd="0" parTransId="{10E790B8-EEE8-4255-BDF4-F9E432573AB2}" sibTransId="{8D47D57D-326E-4F0D-8DE8-8A78F84548D3}"/>
    <dgm:cxn modelId="{890731A8-C86A-436E-8B4F-78800E4467C6}" srcId="{845C8CD9-7B34-4914-8187-03FC89A9F02E}" destId="{91B69BE8-5D75-42DD-A6DB-8F9B19FBD183}" srcOrd="0" destOrd="0" parTransId="{C07335F9-B70D-4F58-B5E6-CFA520C36243}" sibTransId="{D1627E38-0548-4D0F-9B63-35148A45E355}"/>
    <dgm:cxn modelId="{64992B52-4212-4E98-B741-7D71E7C88734}" type="presOf" srcId="{D1310B50-0F2A-4561-84C6-E788844D3F26}" destId="{3111FC23-DBDC-4E67-A266-66E3669197B2}" srcOrd="0" destOrd="0" presId="urn:microsoft.com/office/officeart/2009/3/layout/IncreasingArrowsProcess"/>
    <dgm:cxn modelId="{DD39E66C-B47E-4A18-AE5D-CF4EFC8DBEDF}" type="presOf" srcId="{91B69BE8-5D75-42DD-A6DB-8F9B19FBD183}" destId="{B3136DB4-3458-4745-8284-DB812B6EC685}" srcOrd="0" destOrd="0" presId="urn:microsoft.com/office/officeart/2009/3/layout/IncreasingArrowsProcess"/>
    <dgm:cxn modelId="{1F2332CC-F5D9-4C69-B290-E613601D16EA}" srcId="{BB0CF468-924F-4820-8E5E-3E85A165F0F6}" destId="{99894838-D379-42E9-9F6F-2830EAC2F776}" srcOrd="0" destOrd="0" parTransId="{205A5533-9DAB-4E95-BA2C-5508CAD000DD}" sibTransId="{DAF126FF-83F3-42E2-98F5-3968D2CDF11C}"/>
    <dgm:cxn modelId="{5F7DF953-FF50-4111-9D9A-086C50EE1C16}" type="presOf" srcId="{99894838-D379-42E9-9F6F-2830EAC2F776}" destId="{59B09DA4-885A-4ED9-8A41-C8BDE1AC0714}" srcOrd="0" destOrd="0" presId="urn:microsoft.com/office/officeart/2009/3/layout/IncreasingArrowsProcess"/>
    <dgm:cxn modelId="{7E1F0DCE-9D02-48BC-8B0D-7EBDA3FC4786}" srcId="{C6B8E736-23D5-4570-9CB6-A2D3CF684D26}" destId="{D1310B50-0F2A-4561-84C6-E788844D3F26}" srcOrd="0" destOrd="0" parTransId="{FBB36CB1-D503-4820-81E9-B53063955FFB}" sibTransId="{FA54863B-B96E-4EF0-A367-9250C3A97E35}"/>
    <dgm:cxn modelId="{C4D450EC-E24C-4167-A829-96B3C1BC52DD}" type="presOf" srcId="{C6B8E736-23D5-4570-9CB6-A2D3CF684D26}" destId="{D94B1683-EBF4-43B7-9780-61C4B5F61ED0}" srcOrd="0" destOrd="0" presId="urn:microsoft.com/office/officeart/2009/3/layout/IncreasingArrowsProcess"/>
    <dgm:cxn modelId="{EE189648-1101-4245-A2E6-6A60B2BC2827}" type="presParOf" srcId="{5F6BA2C1-EE63-4F31-BF0F-2A48081D99A9}" destId="{EE87FB30-02D3-4AC3-A579-5DB87EB982C4}" srcOrd="0" destOrd="0" presId="urn:microsoft.com/office/officeart/2009/3/layout/IncreasingArrowsProcess"/>
    <dgm:cxn modelId="{81F40659-08BF-4469-967D-A2E978700F20}" type="presParOf" srcId="{5F6BA2C1-EE63-4F31-BF0F-2A48081D99A9}" destId="{59B09DA4-885A-4ED9-8A41-C8BDE1AC0714}" srcOrd="1" destOrd="0" presId="urn:microsoft.com/office/officeart/2009/3/layout/IncreasingArrowsProcess"/>
    <dgm:cxn modelId="{60372E98-8496-44EB-9231-FB0DC936B7EA}" type="presParOf" srcId="{5F6BA2C1-EE63-4F31-BF0F-2A48081D99A9}" destId="{207AA5A6-E8E1-4330-B289-5656475D7A24}" srcOrd="2" destOrd="0" presId="urn:microsoft.com/office/officeart/2009/3/layout/IncreasingArrowsProcess"/>
    <dgm:cxn modelId="{73298985-C073-46BF-B15C-3ABB2BEADA74}" type="presParOf" srcId="{5F6BA2C1-EE63-4F31-BF0F-2A48081D99A9}" destId="{B3136DB4-3458-4745-8284-DB812B6EC685}" srcOrd="3" destOrd="0" presId="urn:microsoft.com/office/officeart/2009/3/layout/IncreasingArrowsProcess"/>
    <dgm:cxn modelId="{363295C6-2749-460F-8929-5660CFC31325}" type="presParOf" srcId="{5F6BA2C1-EE63-4F31-BF0F-2A48081D99A9}" destId="{D94B1683-EBF4-43B7-9780-61C4B5F61ED0}" srcOrd="4" destOrd="0" presId="urn:microsoft.com/office/officeart/2009/3/layout/IncreasingArrowsProcess"/>
    <dgm:cxn modelId="{479E9BE5-215F-4445-9582-B072A3E18F2B}" type="presParOf" srcId="{5F6BA2C1-EE63-4F31-BF0F-2A48081D99A9}" destId="{3111FC23-DBDC-4E67-A266-66E3669197B2}" srcOrd="5" destOrd="0" presId="urn:microsoft.com/office/officeart/2009/3/layout/IncreasingArrows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0336B7-2DC8-46C0-BBD3-C7F93324689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12D27F3A-F187-4E66-9018-7C3F57B3D0D9}">
      <dgm:prSet phldrT="[Text]" custT="1"/>
      <dgm:spPr>
        <a:solidFill>
          <a:schemeClr val="accent2"/>
        </a:solidFill>
        <a:ln>
          <a:solidFill>
            <a:schemeClr val="tx1"/>
          </a:solidFill>
        </a:ln>
      </dgm:spPr>
      <dgm:t>
        <a:bodyPr/>
        <a:lstStyle/>
        <a:p>
          <a:pPr algn="ctr"/>
          <a:r>
            <a:rPr lang="en-US" sz="3500" dirty="0" smtClean="0"/>
            <a:t>State Tools</a:t>
          </a:r>
          <a:endParaRPr lang="en-US" sz="3500" dirty="0"/>
        </a:p>
      </dgm:t>
    </dgm:pt>
    <dgm:pt modelId="{1027BF5B-960F-407B-BD7F-65A180978B63}" type="parTrans" cxnId="{DB61BEA3-F455-4476-97E4-8F7958E22954}">
      <dgm:prSet/>
      <dgm:spPr/>
      <dgm:t>
        <a:bodyPr/>
        <a:lstStyle/>
        <a:p>
          <a:endParaRPr lang="en-US"/>
        </a:p>
      </dgm:t>
    </dgm:pt>
    <dgm:pt modelId="{8022E7C3-6F9C-4CDC-8558-45D75ED076DE}" type="sibTrans" cxnId="{DB61BEA3-F455-4476-97E4-8F7958E22954}">
      <dgm:prSet/>
      <dgm:spPr/>
      <dgm:t>
        <a:bodyPr/>
        <a:lstStyle/>
        <a:p>
          <a:endParaRPr lang="en-US"/>
        </a:p>
      </dgm:t>
    </dgm:pt>
    <dgm:pt modelId="{D7D2FF1C-F26A-41CE-A166-6055E014EB03}">
      <dgm:prSet phldrT="[Text]" custT="1"/>
      <dgm:spPr>
        <a:solidFill>
          <a:schemeClr val="accent2"/>
        </a:solidFill>
        <a:ln>
          <a:solidFill>
            <a:schemeClr val="tx1"/>
          </a:solidFill>
        </a:ln>
      </dgm:spPr>
      <dgm:t>
        <a:bodyPr/>
        <a:lstStyle/>
        <a:p>
          <a:pPr algn="l"/>
          <a:r>
            <a:rPr lang="en-US" sz="2400" dirty="0" smtClean="0">
              <a:solidFill>
                <a:schemeClr val="bg1"/>
              </a:solidFill>
            </a:rPr>
            <a:t>MISchoolData</a:t>
          </a:r>
          <a:endParaRPr lang="en-US" sz="2400" dirty="0">
            <a:solidFill>
              <a:schemeClr val="bg1"/>
            </a:solidFill>
          </a:endParaRPr>
        </a:p>
      </dgm:t>
    </dgm:pt>
    <dgm:pt modelId="{B48D5AF9-5E4C-4362-BBF7-DE893F7069C7}" type="parTrans" cxnId="{568A1FAA-F047-4F63-894B-4C23001B2E9A}">
      <dgm:prSet/>
      <dgm:spPr/>
      <dgm:t>
        <a:bodyPr/>
        <a:lstStyle/>
        <a:p>
          <a:endParaRPr lang="en-US"/>
        </a:p>
      </dgm:t>
    </dgm:pt>
    <dgm:pt modelId="{4AD40595-BDFF-4CDF-804B-0FF66CB25359}" type="sibTrans" cxnId="{568A1FAA-F047-4F63-894B-4C23001B2E9A}">
      <dgm:prSet/>
      <dgm:spPr/>
      <dgm:t>
        <a:bodyPr/>
        <a:lstStyle/>
        <a:p>
          <a:endParaRPr lang="en-US"/>
        </a:p>
      </dgm:t>
    </dgm:pt>
    <dgm:pt modelId="{3960037A-95DE-4B38-9A5F-991BED3F4F31}">
      <dgm:prSet phldrT="[Text]" custT="1"/>
      <dgm:spPr>
        <a:solidFill>
          <a:schemeClr val="accent2"/>
        </a:solidFill>
        <a:ln>
          <a:solidFill>
            <a:schemeClr val="tx1"/>
          </a:solidFill>
        </a:ln>
      </dgm:spPr>
      <dgm:t>
        <a:bodyPr/>
        <a:lstStyle/>
        <a:p>
          <a:pPr algn="l"/>
          <a:r>
            <a:rPr lang="en-US" sz="2400" dirty="0" smtClean="0">
              <a:solidFill>
                <a:schemeClr val="bg1"/>
              </a:solidFill>
            </a:rPr>
            <a:t>BAA Secure Site</a:t>
          </a:r>
          <a:endParaRPr lang="en-US" sz="2400" dirty="0">
            <a:solidFill>
              <a:schemeClr val="bg1"/>
            </a:solidFill>
          </a:endParaRPr>
        </a:p>
      </dgm:t>
    </dgm:pt>
    <dgm:pt modelId="{53C2A5EC-E1DC-42BD-A59F-8AFEFDD44D4E}" type="parTrans" cxnId="{E3CBCD5D-FEDB-4EA8-AF8E-C52072DB9E77}">
      <dgm:prSet/>
      <dgm:spPr/>
      <dgm:t>
        <a:bodyPr/>
        <a:lstStyle/>
        <a:p>
          <a:endParaRPr lang="en-US"/>
        </a:p>
      </dgm:t>
    </dgm:pt>
    <dgm:pt modelId="{10D04AAB-FC54-4876-9249-F1C9E9E2B775}" type="sibTrans" cxnId="{E3CBCD5D-FEDB-4EA8-AF8E-C52072DB9E77}">
      <dgm:prSet/>
      <dgm:spPr/>
      <dgm:t>
        <a:bodyPr/>
        <a:lstStyle/>
        <a:p>
          <a:endParaRPr lang="en-US"/>
        </a:p>
      </dgm:t>
    </dgm:pt>
    <dgm:pt modelId="{4EA73D9F-E417-47E7-9411-D2956B644C78}">
      <dgm:prSet phldrT="[Text]" custT="1"/>
      <dgm:spPr>
        <a:solidFill>
          <a:schemeClr val="bg2">
            <a:lumMod val="20000"/>
            <a:lumOff val="80000"/>
          </a:schemeClr>
        </a:solidFill>
        <a:ln>
          <a:solidFill>
            <a:schemeClr val="bg2">
              <a:lumMod val="60000"/>
              <a:lumOff val="40000"/>
            </a:schemeClr>
          </a:solidFill>
        </a:ln>
      </dgm:spPr>
      <dgm:t>
        <a:bodyPr/>
        <a:lstStyle/>
        <a:p>
          <a:pPr algn="ctr"/>
          <a:r>
            <a:rPr lang="en-US" sz="3500" dirty="0" smtClean="0"/>
            <a:t>District/ISD Tools</a:t>
          </a:r>
          <a:endParaRPr lang="en-US" sz="3500" dirty="0"/>
        </a:p>
      </dgm:t>
    </dgm:pt>
    <dgm:pt modelId="{D114D432-F0BC-4236-81CD-56CBACD82386}" type="parTrans" cxnId="{FC629516-FD8D-45AD-A917-D906C73FE81F}">
      <dgm:prSet/>
      <dgm:spPr/>
      <dgm:t>
        <a:bodyPr/>
        <a:lstStyle/>
        <a:p>
          <a:endParaRPr lang="en-US"/>
        </a:p>
      </dgm:t>
    </dgm:pt>
    <dgm:pt modelId="{032CCDCB-4B22-4CD2-8729-377C8CF18993}" type="sibTrans" cxnId="{FC629516-FD8D-45AD-A917-D906C73FE81F}">
      <dgm:prSet/>
      <dgm:spPr/>
      <dgm:t>
        <a:bodyPr/>
        <a:lstStyle/>
        <a:p>
          <a:endParaRPr lang="en-US"/>
        </a:p>
      </dgm:t>
    </dgm:pt>
    <dgm:pt modelId="{4E0FCABA-4CBE-411B-8CEF-C2E7EF6979EB}">
      <dgm:prSet phldrT="[Text]" custT="1"/>
      <dgm:spPr>
        <a:solidFill>
          <a:schemeClr val="bg2">
            <a:lumMod val="20000"/>
            <a:lumOff val="80000"/>
          </a:schemeClr>
        </a:solidFill>
        <a:ln>
          <a:solidFill>
            <a:schemeClr val="bg2">
              <a:lumMod val="60000"/>
              <a:lumOff val="40000"/>
            </a:schemeClr>
          </a:solidFill>
        </a:ln>
      </dgm:spPr>
      <dgm:t>
        <a:bodyPr/>
        <a:lstStyle/>
        <a:p>
          <a:pPr algn="l"/>
          <a:r>
            <a:rPr lang="en-US" sz="2400" dirty="0" smtClean="0">
              <a:solidFill>
                <a:schemeClr val="bg1"/>
              </a:solidFill>
            </a:rPr>
            <a:t>DataDirector</a:t>
          </a:r>
          <a:endParaRPr lang="en-US" sz="2400" dirty="0">
            <a:solidFill>
              <a:schemeClr val="bg1"/>
            </a:solidFill>
          </a:endParaRPr>
        </a:p>
      </dgm:t>
    </dgm:pt>
    <dgm:pt modelId="{46CA6249-BEE3-4B5D-9D6F-6F6CB6BB7E43}" type="parTrans" cxnId="{FB087129-B062-4917-ACA0-FFB2D4E5CB15}">
      <dgm:prSet/>
      <dgm:spPr/>
      <dgm:t>
        <a:bodyPr/>
        <a:lstStyle/>
        <a:p>
          <a:endParaRPr lang="en-US"/>
        </a:p>
      </dgm:t>
    </dgm:pt>
    <dgm:pt modelId="{93B24EB6-2F06-4457-8F3E-6CE7B1C83D4E}" type="sibTrans" cxnId="{FB087129-B062-4917-ACA0-FFB2D4E5CB15}">
      <dgm:prSet/>
      <dgm:spPr/>
      <dgm:t>
        <a:bodyPr/>
        <a:lstStyle/>
        <a:p>
          <a:endParaRPr lang="en-US"/>
        </a:p>
      </dgm:t>
    </dgm:pt>
    <dgm:pt modelId="{C921C600-DB0D-4083-937C-1297E32B53E0}">
      <dgm:prSet phldrT="[Text]" custT="1"/>
      <dgm:spPr>
        <a:solidFill>
          <a:schemeClr val="bg2">
            <a:lumMod val="20000"/>
            <a:lumOff val="80000"/>
          </a:schemeClr>
        </a:solidFill>
        <a:ln>
          <a:solidFill>
            <a:schemeClr val="bg2">
              <a:lumMod val="60000"/>
              <a:lumOff val="40000"/>
            </a:schemeClr>
          </a:solidFill>
        </a:ln>
      </dgm:spPr>
      <dgm:t>
        <a:bodyPr/>
        <a:lstStyle/>
        <a:p>
          <a:pPr algn="l"/>
          <a:r>
            <a:rPr lang="en-US" sz="2400" dirty="0" smtClean="0">
              <a:solidFill>
                <a:schemeClr val="bg1"/>
              </a:solidFill>
            </a:rPr>
            <a:t>AIMS/Dibels Next</a:t>
          </a:r>
          <a:endParaRPr lang="en-US" sz="2400" dirty="0">
            <a:solidFill>
              <a:schemeClr val="bg1"/>
            </a:solidFill>
          </a:endParaRPr>
        </a:p>
      </dgm:t>
    </dgm:pt>
    <dgm:pt modelId="{3E8D7155-3F29-4C28-AB2E-04457E1B1091}" type="parTrans" cxnId="{BC98AAA9-B314-4A2C-B783-B6ABD83C4BE3}">
      <dgm:prSet/>
      <dgm:spPr/>
      <dgm:t>
        <a:bodyPr/>
        <a:lstStyle/>
        <a:p>
          <a:endParaRPr lang="en-US"/>
        </a:p>
      </dgm:t>
    </dgm:pt>
    <dgm:pt modelId="{865077EE-9B06-4DE0-A04D-94CBE38C1A97}" type="sibTrans" cxnId="{BC98AAA9-B314-4A2C-B783-B6ABD83C4BE3}">
      <dgm:prSet/>
      <dgm:spPr/>
      <dgm:t>
        <a:bodyPr/>
        <a:lstStyle/>
        <a:p>
          <a:endParaRPr lang="en-US"/>
        </a:p>
      </dgm:t>
    </dgm:pt>
    <dgm:pt modelId="{448B7D58-3EBF-4A30-B105-9F5CE7655589}">
      <dgm:prSet phldrT="[Text]" custT="1"/>
      <dgm:spPr>
        <a:solidFill>
          <a:schemeClr val="bg2">
            <a:lumMod val="60000"/>
            <a:lumOff val="40000"/>
          </a:schemeClr>
        </a:solidFill>
        <a:ln>
          <a:solidFill>
            <a:schemeClr val="bg1"/>
          </a:solidFill>
        </a:ln>
      </dgm:spPr>
      <dgm:t>
        <a:bodyPr/>
        <a:lstStyle/>
        <a:p>
          <a:pPr algn="ctr"/>
          <a:r>
            <a:rPr lang="en-US" sz="3500" dirty="0" smtClean="0"/>
            <a:t>Building Tools</a:t>
          </a:r>
          <a:endParaRPr lang="en-US" sz="3500" dirty="0"/>
        </a:p>
      </dgm:t>
    </dgm:pt>
    <dgm:pt modelId="{A20A8D07-AE7D-43F8-9936-182D405D1463}" type="parTrans" cxnId="{CC3ED743-27C6-4889-8873-F5B898A258C1}">
      <dgm:prSet/>
      <dgm:spPr/>
      <dgm:t>
        <a:bodyPr/>
        <a:lstStyle/>
        <a:p>
          <a:endParaRPr lang="en-US"/>
        </a:p>
      </dgm:t>
    </dgm:pt>
    <dgm:pt modelId="{5F05887E-96CE-421E-BF6F-027E766FBD3A}" type="sibTrans" cxnId="{CC3ED743-27C6-4889-8873-F5B898A258C1}">
      <dgm:prSet/>
      <dgm:spPr/>
      <dgm:t>
        <a:bodyPr/>
        <a:lstStyle/>
        <a:p>
          <a:endParaRPr lang="en-US"/>
        </a:p>
      </dgm:t>
    </dgm:pt>
    <dgm:pt modelId="{C9FDF9C9-E728-431A-B776-61DA41C21F86}">
      <dgm:prSet phldrT="[Text]" custT="1"/>
      <dgm:spPr>
        <a:solidFill>
          <a:schemeClr val="bg2">
            <a:lumMod val="60000"/>
            <a:lumOff val="40000"/>
          </a:schemeClr>
        </a:solidFill>
        <a:ln>
          <a:solidFill>
            <a:schemeClr val="bg1"/>
          </a:solidFill>
        </a:ln>
      </dgm:spPr>
      <dgm:t>
        <a:bodyPr/>
        <a:lstStyle/>
        <a:p>
          <a:pPr algn="l"/>
          <a:r>
            <a:rPr lang="en-US" sz="1800" dirty="0" smtClean="0">
              <a:solidFill>
                <a:schemeClr val="bg1"/>
              </a:solidFill>
            </a:rPr>
            <a:t>School Improvement Surveys</a:t>
          </a:r>
          <a:endParaRPr lang="en-US" sz="1800" dirty="0">
            <a:solidFill>
              <a:schemeClr val="bg1"/>
            </a:solidFill>
          </a:endParaRPr>
        </a:p>
      </dgm:t>
    </dgm:pt>
    <dgm:pt modelId="{E23C0839-EA8C-4B7F-BF68-EDB02DF617F3}" type="parTrans" cxnId="{C3940730-DC3A-41DE-8102-B780DB9A599B}">
      <dgm:prSet/>
      <dgm:spPr/>
      <dgm:t>
        <a:bodyPr/>
        <a:lstStyle/>
        <a:p>
          <a:endParaRPr lang="en-US"/>
        </a:p>
      </dgm:t>
    </dgm:pt>
    <dgm:pt modelId="{E6984665-6646-4A0C-8C1A-F634C3DFBEE1}" type="sibTrans" cxnId="{C3940730-DC3A-41DE-8102-B780DB9A599B}">
      <dgm:prSet/>
      <dgm:spPr/>
      <dgm:t>
        <a:bodyPr/>
        <a:lstStyle/>
        <a:p>
          <a:endParaRPr lang="en-US"/>
        </a:p>
      </dgm:t>
    </dgm:pt>
    <dgm:pt modelId="{D81CB889-BC06-48AD-9CE1-FBD6760D1D2D}">
      <dgm:prSet phldrT="[Text]" custT="1"/>
      <dgm:spPr>
        <a:solidFill>
          <a:schemeClr val="bg2">
            <a:lumMod val="60000"/>
            <a:lumOff val="40000"/>
          </a:schemeClr>
        </a:solidFill>
        <a:ln>
          <a:solidFill>
            <a:schemeClr val="bg1"/>
          </a:solidFill>
        </a:ln>
      </dgm:spPr>
      <dgm:t>
        <a:bodyPr/>
        <a:lstStyle/>
        <a:p>
          <a:pPr algn="l"/>
          <a:r>
            <a:rPr lang="en-US" sz="1800" dirty="0" smtClean="0">
              <a:solidFill>
                <a:schemeClr val="bg1"/>
              </a:solidFill>
            </a:rPr>
            <a:t>Publishing Company Resources</a:t>
          </a:r>
          <a:endParaRPr lang="en-US" sz="1800" dirty="0">
            <a:solidFill>
              <a:schemeClr val="bg1"/>
            </a:solidFill>
          </a:endParaRPr>
        </a:p>
      </dgm:t>
    </dgm:pt>
    <dgm:pt modelId="{14FB0834-BCF7-4596-8D6D-83E3E5156E05}" type="parTrans" cxnId="{B3FAABD9-F345-4803-9353-35F6E65775ED}">
      <dgm:prSet/>
      <dgm:spPr/>
      <dgm:t>
        <a:bodyPr/>
        <a:lstStyle/>
        <a:p>
          <a:endParaRPr lang="en-US"/>
        </a:p>
      </dgm:t>
    </dgm:pt>
    <dgm:pt modelId="{68992CAA-6BAE-4A78-94E8-40DAB7E899ED}" type="sibTrans" cxnId="{B3FAABD9-F345-4803-9353-35F6E65775ED}">
      <dgm:prSet/>
      <dgm:spPr/>
      <dgm:t>
        <a:bodyPr/>
        <a:lstStyle/>
        <a:p>
          <a:endParaRPr lang="en-US"/>
        </a:p>
      </dgm:t>
    </dgm:pt>
    <dgm:pt modelId="{57DB3A96-7800-4302-9525-6D27919AC48A}">
      <dgm:prSet phldrT="[Text]" custT="1"/>
      <dgm:spPr>
        <a:solidFill>
          <a:schemeClr val="bg2">
            <a:lumMod val="20000"/>
            <a:lumOff val="80000"/>
          </a:schemeClr>
        </a:solidFill>
        <a:ln>
          <a:solidFill>
            <a:schemeClr val="bg2">
              <a:lumMod val="60000"/>
              <a:lumOff val="40000"/>
            </a:schemeClr>
          </a:solidFill>
        </a:ln>
      </dgm:spPr>
      <dgm:t>
        <a:bodyPr/>
        <a:lstStyle/>
        <a:p>
          <a:pPr algn="l"/>
          <a:r>
            <a:rPr lang="en-US" sz="2400" dirty="0" smtClean="0">
              <a:solidFill>
                <a:schemeClr val="bg1"/>
              </a:solidFill>
            </a:rPr>
            <a:t>NWEA</a:t>
          </a:r>
          <a:endParaRPr lang="en-US" sz="2400" dirty="0">
            <a:solidFill>
              <a:schemeClr val="bg1"/>
            </a:solidFill>
          </a:endParaRPr>
        </a:p>
      </dgm:t>
    </dgm:pt>
    <dgm:pt modelId="{8853AB3B-032D-45E4-941F-15050C91AD18}" type="parTrans" cxnId="{471667BF-8D07-4A85-B608-744A51A25FD2}">
      <dgm:prSet/>
      <dgm:spPr/>
      <dgm:t>
        <a:bodyPr/>
        <a:lstStyle/>
        <a:p>
          <a:endParaRPr lang="en-US"/>
        </a:p>
      </dgm:t>
    </dgm:pt>
    <dgm:pt modelId="{8A939E8E-A56E-4D2B-80CD-78ABB0F83A3B}" type="sibTrans" cxnId="{471667BF-8D07-4A85-B608-744A51A25FD2}">
      <dgm:prSet/>
      <dgm:spPr/>
      <dgm:t>
        <a:bodyPr/>
        <a:lstStyle/>
        <a:p>
          <a:endParaRPr lang="en-US"/>
        </a:p>
      </dgm:t>
    </dgm:pt>
    <dgm:pt modelId="{98292A3F-A820-4418-96D9-FFCC64E073E6}">
      <dgm:prSet phldrT="[Text]" custT="1"/>
      <dgm:spPr>
        <a:solidFill>
          <a:schemeClr val="bg2">
            <a:lumMod val="20000"/>
            <a:lumOff val="80000"/>
          </a:schemeClr>
        </a:solidFill>
        <a:ln>
          <a:solidFill>
            <a:schemeClr val="bg2">
              <a:lumMod val="60000"/>
              <a:lumOff val="40000"/>
            </a:schemeClr>
          </a:solidFill>
        </a:ln>
      </dgm:spPr>
      <dgm:t>
        <a:bodyPr/>
        <a:lstStyle/>
        <a:p>
          <a:pPr algn="l"/>
          <a:r>
            <a:rPr lang="en-US" sz="2400" dirty="0" smtClean="0">
              <a:solidFill>
                <a:schemeClr val="bg1"/>
              </a:solidFill>
            </a:rPr>
            <a:t>PowerSchool</a:t>
          </a:r>
          <a:endParaRPr lang="en-US" sz="2400" dirty="0">
            <a:solidFill>
              <a:schemeClr val="bg1"/>
            </a:solidFill>
          </a:endParaRPr>
        </a:p>
      </dgm:t>
    </dgm:pt>
    <dgm:pt modelId="{9603D08C-5C06-43B8-9D2F-04D4C02598B2}" type="parTrans" cxnId="{0AF1284A-2A12-4843-8618-9CA336103582}">
      <dgm:prSet/>
      <dgm:spPr/>
      <dgm:t>
        <a:bodyPr/>
        <a:lstStyle/>
        <a:p>
          <a:endParaRPr lang="en-US"/>
        </a:p>
      </dgm:t>
    </dgm:pt>
    <dgm:pt modelId="{E682BF8D-CC58-49B1-92F3-C5D45C09FFB1}" type="sibTrans" cxnId="{0AF1284A-2A12-4843-8618-9CA336103582}">
      <dgm:prSet/>
      <dgm:spPr/>
      <dgm:t>
        <a:bodyPr/>
        <a:lstStyle/>
        <a:p>
          <a:endParaRPr lang="en-US"/>
        </a:p>
      </dgm:t>
    </dgm:pt>
    <dgm:pt modelId="{EB20C485-55D4-4F8C-812B-70B486669265}">
      <dgm:prSet phldrT="[Text]" custT="1"/>
      <dgm:spPr>
        <a:solidFill>
          <a:schemeClr val="accent2"/>
        </a:solidFill>
        <a:ln>
          <a:solidFill>
            <a:schemeClr val="tx1"/>
          </a:solidFill>
        </a:ln>
      </dgm:spPr>
      <dgm:t>
        <a:bodyPr/>
        <a:lstStyle/>
        <a:p>
          <a:pPr algn="l"/>
          <a:r>
            <a:rPr lang="en-US" sz="2400" dirty="0" err="1" smtClean="0">
              <a:solidFill>
                <a:schemeClr val="bg1"/>
              </a:solidFill>
            </a:rPr>
            <a:t>Advanc</a:t>
          </a:r>
          <a:r>
            <a:rPr lang="en-US" sz="2400" dirty="0" smtClean="0">
              <a:solidFill>
                <a:schemeClr val="bg1"/>
              </a:solidFill>
            </a:rPr>
            <a:t>-Ed</a:t>
          </a:r>
          <a:endParaRPr lang="en-US" sz="2400" dirty="0">
            <a:solidFill>
              <a:schemeClr val="bg1"/>
            </a:solidFill>
          </a:endParaRPr>
        </a:p>
      </dgm:t>
    </dgm:pt>
    <dgm:pt modelId="{5A7BFA49-F51B-42CC-BAFE-6F6A2AC567C9}" type="parTrans" cxnId="{5112017E-A5C0-4342-BCC6-AB17980F71D9}">
      <dgm:prSet/>
      <dgm:spPr/>
      <dgm:t>
        <a:bodyPr/>
        <a:lstStyle/>
        <a:p>
          <a:endParaRPr lang="en-US"/>
        </a:p>
      </dgm:t>
    </dgm:pt>
    <dgm:pt modelId="{06881DCF-1E7D-492D-9093-2CF21805023C}" type="sibTrans" cxnId="{5112017E-A5C0-4342-BCC6-AB17980F71D9}">
      <dgm:prSet/>
      <dgm:spPr/>
      <dgm:t>
        <a:bodyPr/>
        <a:lstStyle/>
        <a:p>
          <a:endParaRPr lang="en-US"/>
        </a:p>
      </dgm:t>
    </dgm:pt>
    <dgm:pt modelId="{0A9DA049-C68C-4DAE-943A-C4DE19F5AD42}">
      <dgm:prSet phldrT="[Text]" custT="1"/>
      <dgm:spPr>
        <a:solidFill>
          <a:schemeClr val="bg2">
            <a:lumMod val="60000"/>
            <a:lumOff val="40000"/>
          </a:schemeClr>
        </a:solidFill>
        <a:ln>
          <a:solidFill>
            <a:schemeClr val="bg1"/>
          </a:solidFill>
        </a:ln>
      </dgm:spPr>
      <dgm:t>
        <a:bodyPr/>
        <a:lstStyle/>
        <a:p>
          <a:pPr algn="l"/>
          <a:r>
            <a:rPr lang="en-US" sz="1800" dirty="0" smtClean="0">
              <a:solidFill>
                <a:schemeClr val="bg1"/>
              </a:solidFill>
            </a:rPr>
            <a:t>Spreadsheet Data</a:t>
          </a:r>
          <a:endParaRPr lang="en-US" sz="1800" dirty="0">
            <a:solidFill>
              <a:schemeClr val="bg1"/>
            </a:solidFill>
          </a:endParaRPr>
        </a:p>
      </dgm:t>
    </dgm:pt>
    <dgm:pt modelId="{ADC1B26D-0698-4102-824A-ABD7EF99F1B0}" type="parTrans" cxnId="{FFED9788-C025-4D60-9E09-42748B868270}">
      <dgm:prSet/>
      <dgm:spPr/>
      <dgm:t>
        <a:bodyPr/>
        <a:lstStyle/>
        <a:p>
          <a:endParaRPr lang="en-US"/>
        </a:p>
      </dgm:t>
    </dgm:pt>
    <dgm:pt modelId="{F53B5471-86F0-44C3-AD7E-2662521E9151}" type="sibTrans" cxnId="{FFED9788-C025-4D60-9E09-42748B868270}">
      <dgm:prSet/>
      <dgm:spPr/>
      <dgm:t>
        <a:bodyPr/>
        <a:lstStyle/>
        <a:p>
          <a:endParaRPr lang="en-US"/>
        </a:p>
      </dgm:t>
    </dgm:pt>
    <dgm:pt modelId="{675B3B4A-2459-443E-BDC6-BBC6BE6CA1CD}">
      <dgm:prSet phldrT="[Text]" custT="1"/>
      <dgm:spPr>
        <a:solidFill>
          <a:schemeClr val="bg2">
            <a:lumMod val="60000"/>
            <a:lumOff val="40000"/>
          </a:schemeClr>
        </a:solidFill>
        <a:ln>
          <a:solidFill>
            <a:schemeClr val="bg1"/>
          </a:solidFill>
        </a:ln>
      </dgm:spPr>
      <dgm:t>
        <a:bodyPr/>
        <a:lstStyle/>
        <a:p>
          <a:pPr algn="l"/>
          <a:r>
            <a:rPr lang="en-US" sz="1800" dirty="0" smtClean="0">
              <a:solidFill>
                <a:schemeClr val="bg1"/>
              </a:solidFill>
            </a:rPr>
            <a:t>SWIS</a:t>
          </a:r>
          <a:endParaRPr lang="en-US" sz="1800" dirty="0">
            <a:solidFill>
              <a:schemeClr val="bg1"/>
            </a:solidFill>
          </a:endParaRPr>
        </a:p>
      </dgm:t>
    </dgm:pt>
    <dgm:pt modelId="{9D72C149-F638-4566-8208-C10B7D71BA4E}" type="parTrans" cxnId="{A60CE1A7-954B-438E-B1D8-C40A60C85967}">
      <dgm:prSet/>
      <dgm:spPr/>
      <dgm:t>
        <a:bodyPr/>
        <a:lstStyle/>
        <a:p>
          <a:endParaRPr lang="en-US"/>
        </a:p>
      </dgm:t>
    </dgm:pt>
    <dgm:pt modelId="{8676AEC6-F5C3-4E92-AD4C-C96C9221F703}" type="sibTrans" cxnId="{A60CE1A7-954B-438E-B1D8-C40A60C85967}">
      <dgm:prSet/>
      <dgm:spPr/>
      <dgm:t>
        <a:bodyPr/>
        <a:lstStyle/>
        <a:p>
          <a:endParaRPr lang="en-US"/>
        </a:p>
      </dgm:t>
    </dgm:pt>
    <dgm:pt modelId="{09A27097-0E95-4768-BC4F-FCA82EC9A4E8}">
      <dgm:prSet phldrT="[Text]" custT="1"/>
      <dgm:spPr>
        <a:solidFill>
          <a:schemeClr val="bg2">
            <a:lumMod val="60000"/>
            <a:lumOff val="40000"/>
          </a:schemeClr>
        </a:solidFill>
        <a:ln>
          <a:solidFill>
            <a:schemeClr val="bg1"/>
          </a:solidFill>
        </a:ln>
      </dgm:spPr>
      <dgm:t>
        <a:bodyPr/>
        <a:lstStyle/>
        <a:p>
          <a:pPr algn="l"/>
          <a:r>
            <a:rPr lang="en-US" sz="1800" dirty="0" err="1" smtClean="0">
              <a:solidFill>
                <a:schemeClr val="bg1"/>
              </a:solidFill>
            </a:rPr>
            <a:t>MiPhy</a:t>
          </a:r>
          <a:endParaRPr lang="en-US" sz="1800" dirty="0">
            <a:solidFill>
              <a:schemeClr val="bg1"/>
            </a:solidFill>
          </a:endParaRPr>
        </a:p>
      </dgm:t>
    </dgm:pt>
    <dgm:pt modelId="{E7C3700F-5D10-4262-9A5D-173865DBC728}" type="parTrans" cxnId="{15C690EB-3A1C-4F9E-8321-94A70A40032B}">
      <dgm:prSet/>
      <dgm:spPr/>
      <dgm:t>
        <a:bodyPr/>
        <a:lstStyle/>
        <a:p>
          <a:endParaRPr lang="en-US"/>
        </a:p>
      </dgm:t>
    </dgm:pt>
    <dgm:pt modelId="{51E763A5-F14D-4D32-8A39-F40E0656C23C}" type="sibTrans" cxnId="{15C690EB-3A1C-4F9E-8321-94A70A40032B}">
      <dgm:prSet/>
      <dgm:spPr/>
      <dgm:t>
        <a:bodyPr/>
        <a:lstStyle/>
        <a:p>
          <a:endParaRPr lang="en-US"/>
        </a:p>
      </dgm:t>
    </dgm:pt>
    <dgm:pt modelId="{0B557B0E-9495-44B4-B1AB-99FF88A95FAC}">
      <dgm:prSet phldrT="[Text]" custT="1"/>
      <dgm:spPr>
        <a:solidFill>
          <a:schemeClr val="bg2">
            <a:lumMod val="60000"/>
            <a:lumOff val="40000"/>
          </a:schemeClr>
        </a:solidFill>
        <a:ln>
          <a:solidFill>
            <a:schemeClr val="bg1"/>
          </a:solidFill>
        </a:ln>
      </dgm:spPr>
      <dgm:t>
        <a:bodyPr/>
        <a:lstStyle/>
        <a:p>
          <a:pPr algn="l"/>
          <a:r>
            <a:rPr lang="en-US" sz="1800" dirty="0" err="1" smtClean="0">
              <a:solidFill>
                <a:schemeClr val="bg1"/>
              </a:solidFill>
            </a:rPr>
            <a:t>BoQ</a:t>
          </a:r>
          <a:endParaRPr lang="en-US" sz="1800" dirty="0">
            <a:solidFill>
              <a:schemeClr val="bg1"/>
            </a:solidFill>
          </a:endParaRPr>
        </a:p>
      </dgm:t>
    </dgm:pt>
    <dgm:pt modelId="{3D47037A-0DFF-40EB-A55A-7B8A92E5A043}" type="parTrans" cxnId="{6CD7C986-C571-474F-B1A7-C6FD0E5F5893}">
      <dgm:prSet/>
      <dgm:spPr/>
    </dgm:pt>
    <dgm:pt modelId="{1726315B-8F7B-482C-82F4-9E0019B85E29}" type="sibTrans" cxnId="{6CD7C986-C571-474F-B1A7-C6FD0E5F5893}">
      <dgm:prSet/>
      <dgm:spPr/>
    </dgm:pt>
    <dgm:pt modelId="{DBF16972-2628-42DF-9D8B-5BABD4E03985}">
      <dgm:prSet phldrT="[Text]" custT="1"/>
      <dgm:spPr>
        <a:solidFill>
          <a:schemeClr val="bg2">
            <a:lumMod val="60000"/>
            <a:lumOff val="40000"/>
          </a:schemeClr>
        </a:solidFill>
        <a:ln>
          <a:solidFill>
            <a:schemeClr val="bg1"/>
          </a:solidFill>
        </a:ln>
      </dgm:spPr>
      <dgm:t>
        <a:bodyPr/>
        <a:lstStyle/>
        <a:p>
          <a:pPr algn="l"/>
          <a:r>
            <a:rPr lang="en-US" sz="1800" dirty="0" smtClean="0">
              <a:solidFill>
                <a:schemeClr val="bg1"/>
              </a:solidFill>
            </a:rPr>
            <a:t>PET-R</a:t>
          </a:r>
          <a:endParaRPr lang="en-US" sz="1800" dirty="0">
            <a:solidFill>
              <a:schemeClr val="bg1"/>
            </a:solidFill>
          </a:endParaRPr>
        </a:p>
      </dgm:t>
    </dgm:pt>
    <dgm:pt modelId="{769B4067-557A-4532-A86B-284B72DB4CB5}" type="parTrans" cxnId="{540063F8-0F54-4A96-97CC-01B2942D6BC9}">
      <dgm:prSet/>
      <dgm:spPr/>
    </dgm:pt>
    <dgm:pt modelId="{4BA27247-00CD-479A-98EC-84B3AD27EF81}" type="sibTrans" cxnId="{540063F8-0F54-4A96-97CC-01B2942D6BC9}">
      <dgm:prSet/>
      <dgm:spPr/>
    </dgm:pt>
    <dgm:pt modelId="{32816D9C-4A1B-4524-BAD2-9262F7A9FCC3}">
      <dgm:prSet phldrT="[Text]" custT="1"/>
      <dgm:spPr>
        <a:solidFill>
          <a:schemeClr val="bg2">
            <a:lumMod val="60000"/>
            <a:lumOff val="40000"/>
          </a:schemeClr>
        </a:solidFill>
        <a:ln>
          <a:solidFill>
            <a:schemeClr val="bg1"/>
          </a:solidFill>
        </a:ln>
      </dgm:spPr>
      <dgm:t>
        <a:bodyPr/>
        <a:lstStyle/>
        <a:p>
          <a:pPr algn="l"/>
          <a:r>
            <a:rPr lang="en-US" sz="1800" dirty="0" smtClean="0">
              <a:solidFill>
                <a:schemeClr val="bg1"/>
              </a:solidFill>
            </a:rPr>
            <a:t>Program </a:t>
          </a:r>
          <a:r>
            <a:rPr lang="en-US" sz="1800" dirty="0" err="1" smtClean="0">
              <a:solidFill>
                <a:schemeClr val="bg1"/>
              </a:solidFill>
            </a:rPr>
            <a:t>Eval</a:t>
          </a:r>
          <a:r>
            <a:rPr lang="en-US" sz="1800" dirty="0" smtClean="0">
              <a:solidFill>
                <a:schemeClr val="bg1"/>
              </a:solidFill>
            </a:rPr>
            <a:t> Tool</a:t>
          </a:r>
          <a:endParaRPr lang="en-US" sz="1800" dirty="0">
            <a:solidFill>
              <a:schemeClr val="bg1"/>
            </a:solidFill>
          </a:endParaRPr>
        </a:p>
      </dgm:t>
    </dgm:pt>
    <dgm:pt modelId="{167E1B22-F3F8-4709-BA85-137E075C03EE}" type="parTrans" cxnId="{3F22179C-4CA8-48C9-8785-A8A205153665}">
      <dgm:prSet/>
      <dgm:spPr/>
    </dgm:pt>
    <dgm:pt modelId="{A92CF2D5-8EEF-4E98-9267-295DDE99ABBA}" type="sibTrans" cxnId="{3F22179C-4CA8-48C9-8785-A8A205153665}">
      <dgm:prSet/>
      <dgm:spPr/>
    </dgm:pt>
    <dgm:pt modelId="{DAC2BF5A-3367-4C79-8A6A-E6491A8AF33B}" type="pres">
      <dgm:prSet presAssocID="{420336B7-2DC8-46C0-BBD3-C7F933246894}" presName="Name0" presStyleCnt="0">
        <dgm:presLayoutVars>
          <dgm:dir/>
          <dgm:resizeHandles val="exact"/>
        </dgm:presLayoutVars>
      </dgm:prSet>
      <dgm:spPr/>
      <dgm:t>
        <a:bodyPr/>
        <a:lstStyle/>
        <a:p>
          <a:endParaRPr lang="en-US"/>
        </a:p>
      </dgm:t>
    </dgm:pt>
    <dgm:pt modelId="{6FD5AC60-CE9F-4DDE-9D77-72D225D8B317}" type="pres">
      <dgm:prSet presAssocID="{12D27F3A-F187-4E66-9018-7C3F57B3D0D9}" presName="node" presStyleLbl="node1" presStyleIdx="0" presStyleCnt="3">
        <dgm:presLayoutVars>
          <dgm:bulletEnabled val="1"/>
        </dgm:presLayoutVars>
      </dgm:prSet>
      <dgm:spPr/>
      <dgm:t>
        <a:bodyPr/>
        <a:lstStyle/>
        <a:p>
          <a:endParaRPr lang="en-US"/>
        </a:p>
      </dgm:t>
    </dgm:pt>
    <dgm:pt modelId="{2C954A87-AF6B-4856-9FDB-A1DF8A9003B3}" type="pres">
      <dgm:prSet presAssocID="{8022E7C3-6F9C-4CDC-8558-45D75ED076DE}" presName="sibTrans" presStyleCnt="0"/>
      <dgm:spPr/>
    </dgm:pt>
    <dgm:pt modelId="{E0CCCFBA-A31B-4F4C-AB3C-66B4F0D752F3}" type="pres">
      <dgm:prSet presAssocID="{4EA73D9F-E417-47E7-9411-D2956B644C78}" presName="node" presStyleLbl="node1" presStyleIdx="1" presStyleCnt="3">
        <dgm:presLayoutVars>
          <dgm:bulletEnabled val="1"/>
        </dgm:presLayoutVars>
      </dgm:prSet>
      <dgm:spPr/>
      <dgm:t>
        <a:bodyPr/>
        <a:lstStyle/>
        <a:p>
          <a:endParaRPr lang="en-US"/>
        </a:p>
      </dgm:t>
    </dgm:pt>
    <dgm:pt modelId="{A2A45408-BF5F-4B16-A40C-8A3DD833A837}" type="pres">
      <dgm:prSet presAssocID="{032CCDCB-4B22-4CD2-8729-377C8CF18993}" presName="sibTrans" presStyleCnt="0"/>
      <dgm:spPr/>
    </dgm:pt>
    <dgm:pt modelId="{8AA04D71-7074-4C4F-B109-B85081CCFF69}" type="pres">
      <dgm:prSet presAssocID="{448B7D58-3EBF-4A30-B105-9F5CE7655589}" presName="node" presStyleLbl="node1" presStyleIdx="2" presStyleCnt="3">
        <dgm:presLayoutVars>
          <dgm:bulletEnabled val="1"/>
        </dgm:presLayoutVars>
      </dgm:prSet>
      <dgm:spPr/>
      <dgm:t>
        <a:bodyPr/>
        <a:lstStyle/>
        <a:p>
          <a:endParaRPr lang="en-US"/>
        </a:p>
      </dgm:t>
    </dgm:pt>
  </dgm:ptLst>
  <dgm:cxnLst>
    <dgm:cxn modelId="{A60CE1A7-954B-438E-B1D8-C40A60C85967}" srcId="{448B7D58-3EBF-4A30-B105-9F5CE7655589}" destId="{675B3B4A-2459-443E-BDC6-BBC6BE6CA1CD}" srcOrd="4" destOrd="0" parTransId="{9D72C149-F638-4566-8208-C10B7D71BA4E}" sibTransId="{8676AEC6-F5C3-4E92-AD4C-C96C9221F703}"/>
    <dgm:cxn modelId="{298261AF-1E7A-49EC-9681-BF00EB7D89CC}" type="presOf" srcId="{4EA73D9F-E417-47E7-9411-D2956B644C78}" destId="{E0CCCFBA-A31B-4F4C-AB3C-66B4F0D752F3}" srcOrd="0" destOrd="0" presId="urn:microsoft.com/office/officeart/2005/8/layout/hList6"/>
    <dgm:cxn modelId="{A49E87EB-C50F-4B4D-B957-B59368EE25E3}" type="presOf" srcId="{C9FDF9C9-E728-431A-B776-61DA41C21F86}" destId="{8AA04D71-7074-4C4F-B109-B85081CCFF69}" srcOrd="0" destOrd="1" presId="urn:microsoft.com/office/officeart/2005/8/layout/hList6"/>
    <dgm:cxn modelId="{FB087129-B062-4917-ACA0-FFB2D4E5CB15}" srcId="{4EA73D9F-E417-47E7-9411-D2956B644C78}" destId="{4E0FCABA-4CBE-411B-8CEF-C2E7EF6979EB}" srcOrd="0" destOrd="0" parTransId="{46CA6249-BEE3-4B5D-9D6F-6F6CB6BB7E43}" sibTransId="{93B24EB6-2F06-4457-8F3E-6CE7B1C83D4E}"/>
    <dgm:cxn modelId="{E6F95FF0-DBBE-478D-984E-0F92C9BF3D76}" type="presOf" srcId="{3960037A-95DE-4B38-9A5F-991BED3F4F31}" destId="{6FD5AC60-CE9F-4DDE-9D77-72D225D8B317}" srcOrd="0" destOrd="2" presId="urn:microsoft.com/office/officeart/2005/8/layout/hList6"/>
    <dgm:cxn modelId="{EA571284-6D69-41A3-BCF7-09DC0F64E804}" type="presOf" srcId="{675B3B4A-2459-443E-BDC6-BBC6BE6CA1CD}" destId="{8AA04D71-7074-4C4F-B109-B85081CCFF69}" srcOrd="0" destOrd="5" presId="urn:microsoft.com/office/officeart/2005/8/layout/hList6"/>
    <dgm:cxn modelId="{4BFF5FC2-0469-4AA1-A444-B0F9F4E10D60}" type="presOf" srcId="{D7D2FF1C-F26A-41CE-A166-6055E014EB03}" destId="{6FD5AC60-CE9F-4DDE-9D77-72D225D8B317}" srcOrd="0" destOrd="1" presId="urn:microsoft.com/office/officeart/2005/8/layout/hList6"/>
    <dgm:cxn modelId="{471667BF-8D07-4A85-B608-744A51A25FD2}" srcId="{4EA73D9F-E417-47E7-9411-D2956B644C78}" destId="{57DB3A96-7800-4302-9525-6D27919AC48A}" srcOrd="1" destOrd="0" parTransId="{8853AB3B-032D-45E4-941F-15050C91AD18}" sibTransId="{8A939E8E-A56E-4D2B-80CD-78ABB0F83A3B}"/>
    <dgm:cxn modelId="{F3E71C82-1BCC-4CC0-8A01-75D95C48B73E}" type="presOf" srcId="{4E0FCABA-4CBE-411B-8CEF-C2E7EF6979EB}" destId="{E0CCCFBA-A31B-4F4C-AB3C-66B4F0D752F3}" srcOrd="0" destOrd="1" presId="urn:microsoft.com/office/officeart/2005/8/layout/hList6"/>
    <dgm:cxn modelId="{FC629516-FD8D-45AD-A917-D906C73FE81F}" srcId="{420336B7-2DC8-46C0-BBD3-C7F933246894}" destId="{4EA73D9F-E417-47E7-9411-D2956B644C78}" srcOrd="1" destOrd="0" parTransId="{D114D432-F0BC-4236-81CD-56CBACD82386}" sibTransId="{032CCDCB-4B22-4CD2-8729-377C8CF18993}"/>
    <dgm:cxn modelId="{0AF1284A-2A12-4843-8618-9CA336103582}" srcId="{4EA73D9F-E417-47E7-9411-D2956B644C78}" destId="{98292A3F-A820-4418-96D9-FFCC64E073E6}" srcOrd="3" destOrd="0" parTransId="{9603D08C-5C06-43B8-9D2F-04D4C02598B2}" sibTransId="{E682BF8D-CC58-49B1-92F3-C5D45C09FFB1}"/>
    <dgm:cxn modelId="{857B611E-FA9B-4AF3-BD7B-869593F5E30E}" type="presOf" srcId="{420336B7-2DC8-46C0-BBD3-C7F933246894}" destId="{DAC2BF5A-3367-4C79-8A6A-E6491A8AF33B}" srcOrd="0" destOrd="0" presId="urn:microsoft.com/office/officeart/2005/8/layout/hList6"/>
    <dgm:cxn modelId="{57E3F6C0-BF07-4EA0-B423-0A63131233F4}" type="presOf" srcId="{0B557B0E-9495-44B4-B1AB-99FF88A95FAC}" destId="{8AA04D71-7074-4C4F-B109-B85081CCFF69}" srcOrd="0" destOrd="6" presId="urn:microsoft.com/office/officeart/2005/8/layout/hList6"/>
    <dgm:cxn modelId="{88037139-D748-4B2D-94D9-655CF64D0295}" type="presOf" srcId="{C921C600-DB0D-4083-937C-1297E32B53E0}" destId="{E0CCCFBA-A31B-4F4C-AB3C-66B4F0D752F3}" srcOrd="0" destOrd="3" presId="urn:microsoft.com/office/officeart/2005/8/layout/hList6"/>
    <dgm:cxn modelId="{DB61BEA3-F455-4476-97E4-8F7958E22954}" srcId="{420336B7-2DC8-46C0-BBD3-C7F933246894}" destId="{12D27F3A-F187-4E66-9018-7C3F57B3D0D9}" srcOrd="0" destOrd="0" parTransId="{1027BF5B-960F-407B-BD7F-65A180978B63}" sibTransId="{8022E7C3-6F9C-4CDC-8558-45D75ED076DE}"/>
    <dgm:cxn modelId="{B641FF1B-22D1-4FBA-954B-1FFD4AF13063}" type="presOf" srcId="{0A9DA049-C68C-4DAE-943A-C4DE19F5AD42}" destId="{8AA04D71-7074-4C4F-B109-B85081CCFF69}" srcOrd="0" destOrd="4" presId="urn:microsoft.com/office/officeart/2005/8/layout/hList6"/>
    <dgm:cxn modelId="{CB3289A2-070F-45E8-AC49-52113660EE58}" type="presOf" srcId="{57DB3A96-7800-4302-9525-6D27919AC48A}" destId="{E0CCCFBA-A31B-4F4C-AB3C-66B4F0D752F3}" srcOrd="0" destOrd="2" presId="urn:microsoft.com/office/officeart/2005/8/layout/hList6"/>
    <dgm:cxn modelId="{DA25B69F-9844-4D22-A297-9F30CFF3E303}" type="presOf" srcId="{32816D9C-4A1B-4524-BAD2-9262F7A9FCC3}" destId="{8AA04D71-7074-4C4F-B109-B85081CCFF69}" srcOrd="0" destOrd="8" presId="urn:microsoft.com/office/officeart/2005/8/layout/hList6"/>
    <dgm:cxn modelId="{B3FAABD9-F345-4803-9353-35F6E65775ED}" srcId="{448B7D58-3EBF-4A30-B105-9F5CE7655589}" destId="{D81CB889-BC06-48AD-9CE1-FBD6760D1D2D}" srcOrd="1" destOrd="0" parTransId="{14FB0834-BCF7-4596-8D6D-83E3E5156E05}" sibTransId="{68992CAA-6BAE-4A78-94E8-40DAB7E899ED}"/>
    <dgm:cxn modelId="{BC98AAA9-B314-4A2C-B783-B6ABD83C4BE3}" srcId="{4EA73D9F-E417-47E7-9411-D2956B644C78}" destId="{C921C600-DB0D-4083-937C-1297E32B53E0}" srcOrd="2" destOrd="0" parTransId="{3E8D7155-3F29-4C28-AB2E-04457E1B1091}" sibTransId="{865077EE-9B06-4DE0-A04D-94CBE38C1A97}"/>
    <dgm:cxn modelId="{7FB62C90-0015-456D-A63D-F860819F5074}" type="presOf" srcId="{09A27097-0E95-4768-BC4F-FCA82EC9A4E8}" destId="{8AA04D71-7074-4C4F-B109-B85081CCFF69}" srcOrd="0" destOrd="3" presId="urn:microsoft.com/office/officeart/2005/8/layout/hList6"/>
    <dgm:cxn modelId="{FFED9788-C025-4D60-9E09-42748B868270}" srcId="{448B7D58-3EBF-4A30-B105-9F5CE7655589}" destId="{0A9DA049-C68C-4DAE-943A-C4DE19F5AD42}" srcOrd="3" destOrd="0" parTransId="{ADC1B26D-0698-4102-824A-ABD7EF99F1B0}" sibTransId="{F53B5471-86F0-44C3-AD7E-2662521E9151}"/>
    <dgm:cxn modelId="{87CC852A-94D6-4AF5-852F-C0789EEF565A}" type="presOf" srcId="{12D27F3A-F187-4E66-9018-7C3F57B3D0D9}" destId="{6FD5AC60-CE9F-4DDE-9D77-72D225D8B317}" srcOrd="0" destOrd="0" presId="urn:microsoft.com/office/officeart/2005/8/layout/hList6"/>
    <dgm:cxn modelId="{05BEA278-3BDF-4AC8-A7B8-DF53A30A33F7}" type="presOf" srcId="{DBF16972-2628-42DF-9D8B-5BABD4E03985}" destId="{8AA04D71-7074-4C4F-B109-B85081CCFF69}" srcOrd="0" destOrd="7" presId="urn:microsoft.com/office/officeart/2005/8/layout/hList6"/>
    <dgm:cxn modelId="{5112017E-A5C0-4342-BCC6-AB17980F71D9}" srcId="{12D27F3A-F187-4E66-9018-7C3F57B3D0D9}" destId="{EB20C485-55D4-4F8C-812B-70B486669265}" srcOrd="2" destOrd="0" parTransId="{5A7BFA49-F51B-42CC-BAFE-6F6A2AC567C9}" sibTransId="{06881DCF-1E7D-492D-9093-2CF21805023C}"/>
    <dgm:cxn modelId="{6CD7C986-C571-474F-B1A7-C6FD0E5F5893}" srcId="{448B7D58-3EBF-4A30-B105-9F5CE7655589}" destId="{0B557B0E-9495-44B4-B1AB-99FF88A95FAC}" srcOrd="5" destOrd="0" parTransId="{3D47037A-0DFF-40EB-A55A-7B8A92E5A043}" sibTransId="{1726315B-8F7B-482C-82F4-9E0019B85E29}"/>
    <dgm:cxn modelId="{568A1FAA-F047-4F63-894B-4C23001B2E9A}" srcId="{12D27F3A-F187-4E66-9018-7C3F57B3D0D9}" destId="{D7D2FF1C-F26A-41CE-A166-6055E014EB03}" srcOrd="0" destOrd="0" parTransId="{B48D5AF9-5E4C-4362-BBF7-DE893F7069C7}" sibTransId="{4AD40595-BDFF-4CDF-804B-0FF66CB25359}"/>
    <dgm:cxn modelId="{4CD72692-DC5B-462A-BBC0-5C932BFB8455}" type="presOf" srcId="{EB20C485-55D4-4F8C-812B-70B486669265}" destId="{6FD5AC60-CE9F-4DDE-9D77-72D225D8B317}" srcOrd="0" destOrd="3" presId="urn:microsoft.com/office/officeart/2005/8/layout/hList6"/>
    <dgm:cxn modelId="{CC3ED743-27C6-4889-8873-F5B898A258C1}" srcId="{420336B7-2DC8-46C0-BBD3-C7F933246894}" destId="{448B7D58-3EBF-4A30-B105-9F5CE7655589}" srcOrd="2" destOrd="0" parTransId="{A20A8D07-AE7D-43F8-9936-182D405D1463}" sibTransId="{5F05887E-96CE-421E-BF6F-027E766FBD3A}"/>
    <dgm:cxn modelId="{3F22179C-4CA8-48C9-8785-A8A205153665}" srcId="{448B7D58-3EBF-4A30-B105-9F5CE7655589}" destId="{32816D9C-4A1B-4524-BAD2-9262F7A9FCC3}" srcOrd="7" destOrd="0" parTransId="{167E1B22-F3F8-4709-BA85-137E075C03EE}" sibTransId="{A92CF2D5-8EEF-4E98-9267-295DDE99ABBA}"/>
    <dgm:cxn modelId="{608BDFA7-ACD4-4891-995A-A1876BB57AB3}" type="presOf" srcId="{D81CB889-BC06-48AD-9CE1-FBD6760D1D2D}" destId="{8AA04D71-7074-4C4F-B109-B85081CCFF69}" srcOrd="0" destOrd="2" presId="urn:microsoft.com/office/officeart/2005/8/layout/hList6"/>
    <dgm:cxn modelId="{359F3940-0479-46FD-831B-7BA9BC286B90}" type="presOf" srcId="{448B7D58-3EBF-4A30-B105-9F5CE7655589}" destId="{8AA04D71-7074-4C4F-B109-B85081CCFF69}" srcOrd="0" destOrd="0" presId="urn:microsoft.com/office/officeart/2005/8/layout/hList6"/>
    <dgm:cxn modelId="{C3940730-DC3A-41DE-8102-B780DB9A599B}" srcId="{448B7D58-3EBF-4A30-B105-9F5CE7655589}" destId="{C9FDF9C9-E728-431A-B776-61DA41C21F86}" srcOrd="0" destOrd="0" parTransId="{E23C0839-EA8C-4B7F-BF68-EDB02DF617F3}" sibTransId="{E6984665-6646-4A0C-8C1A-F634C3DFBEE1}"/>
    <dgm:cxn modelId="{15C690EB-3A1C-4F9E-8321-94A70A40032B}" srcId="{448B7D58-3EBF-4A30-B105-9F5CE7655589}" destId="{09A27097-0E95-4768-BC4F-FCA82EC9A4E8}" srcOrd="2" destOrd="0" parTransId="{E7C3700F-5D10-4262-9A5D-173865DBC728}" sibTransId="{51E763A5-F14D-4D32-8A39-F40E0656C23C}"/>
    <dgm:cxn modelId="{38A8854F-DF9A-4148-8D7E-9640EE08B176}" type="presOf" srcId="{98292A3F-A820-4418-96D9-FFCC64E073E6}" destId="{E0CCCFBA-A31B-4F4C-AB3C-66B4F0D752F3}" srcOrd="0" destOrd="4" presId="urn:microsoft.com/office/officeart/2005/8/layout/hList6"/>
    <dgm:cxn modelId="{E3CBCD5D-FEDB-4EA8-AF8E-C52072DB9E77}" srcId="{12D27F3A-F187-4E66-9018-7C3F57B3D0D9}" destId="{3960037A-95DE-4B38-9A5F-991BED3F4F31}" srcOrd="1" destOrd="0" parTransId="{53C2A5EC-E1DC-42BD-A59F-8AFEFDD44D4E}" sibTransId="{10D04AAB-FC54-4876-9249-F1C9E9E2B775}"/>
    <dgm:cxn modelId="{540063F8-0F54-4A96-97CC-01B2942D6BC9}" srcId="{448B7D58-3EBF-4A30-B105-9F5CE7655589}" destId="{DBF16972-2628-42DF-9D8B-5BABD4E03985}" srcOrd="6" destOrd="0" parTransId="{769B4067-557A-4532-A86B-284B72DB4CB5}" sibTransId="{4BA27247-00CD-479A-98EC-84B3AD27EF81}"/>
    <dgm:cxn modelId="{20FFF155-F397-496D-8D47-72806A75F0B3}" type="presParOf" srcId="{DAC2BF5A-3367-4C79-8A6A-E6491A8AF33B}" destId="{6FD5AC60-CE9F-4DDE-9D77-72D225D8B317}" srcOrd="0" destOrd="0" presId="urn:microsoft.com/office/officeart/2005/8/layout/hList6"/>
    <dgm:cxn modelId="{5A06FA8D-CCFC-42DB-84F6-51C3C8CE8D5B}" type="presParOf" srcId="{DAC2BF5A-3367-4C79-8A6A-E6491A8AF33B}" destId="{2C954A87-AF6B-4856-9FDB-A1DF8A9003B3}" srcOrd="1" destOrd="0" presId="urn:microsoft.com/office/officeart/2005/8/layout/hList6"/>
    <dgm:cxn modelId="{9586CEFE-CD89-4C08-8B93-D13EC213F292}" type="presParOf" srcId="{DAC2BF5A-3367-4C79-8A6A-E6491A8AF33B}" destId="{E0CCCFBA-A31B-4F4C-AB3C-66B4F0D752F3}" srcOrd="2" destOrd="0" presId="urn:microsoft.com/office/officeart/2005/8/layout/hList6"/>
    <dgm:cxn modelId="{170AA69F-4568-4DC3-B7FF-C6F55580D488}" type="presParOf" srcId="{DAC2BF5A-3367-4C79-8A6A-E6491A8AF33B}" destId="{A2A45408-BF5F-4B16-A40C-8A3DD833A837}" srcOrd="3" destOrd="0" presId="urn:microsoft.com/office/officeart/2005/8/layout/hList6"/>
    <dgm:cxn modelId="{C5E3C7EC-17B9-4D2E-8E6D-24B3ABA31C25}" type="presParOf" srcId="{DAC2BF5A-3367-4C79-8A6A-E6491A8AF33B}" destId="{8AA04D71-7074-4C4F-B109-B85081CCFF69}"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EFF318-454E-44AF-B1A9-8E36C0C6906E}"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78E21DE7-85C8-4CC2-80AA-CEEA96F9FD82}">
      <dgm:prSet phldrT="[Text]" custT="1"/>
      <dgm:spPr>
        <a:solidFill>
          <a:schemeClr val="bg2">
            <a:lumMod val="60000"/>
            <a:lumOff val="40000"/>
          </a:schemeClr>
        </a:solidFill>
      </dgm:spPr>
      <dgm:t>
        <a:bodyPr/>
        <a:lstStyle/>
        <a:p>
          <a:r>
            <a:rPr lang="en-US" sz="1400" b="1" dirty="0" smtClean="0">
              <a:solidFill>
                <a:schemeClr val="tx1"/>
              </a:solidFill>
            </a:rPr>
            <a:t>Gender</a:t>
          </a:r>
          <a:endParaRPr lang="en-US" sz="1400" b="1" dirty="0">
            <a:solidFill>
              <a:schemeClr val="tx1"/>
            </a:solidFill>
          </a:endParaRPr>
        </a:p>
      </dgm:t>
    </dgm:pt>
    <dgm:pt modelId="{0094E9D0-5B83-4D8D-93FB-E5069FEE00CC}" type="parTrans" cxnId="{C1904BFF-059F-4E0E-9A32-090D3C48C951}">
      <dgm:prSet/>
      <dgm:spPr/>
      <dgm:t>
        <a:bodyPr/>
        <a:lstStyle/>
        <a:p>
          <a:endParaRPr lang="en-US"/>
        </a:p>
      </dgm:t>
    </dgm:pt>
    <dgm:pt modelId="{FB4D999F-A950-401B-8358-8917FB9B865D}" type="sibTrans" cxnId="{C1904BFF-059F-4E0E-9A32-090D3C48C951}">
      <dgm:prSet/>
      <dgm:spPr>
        <a:solidFill>
          <a:schemeClr val="bg2">
            <a:lumMod val="20000"/>
            <a:lumOff val="80000"/>
          </a:schemeClr>
        </a:solidFill>
        <a:ln>
          <a:solidFill>
            <a:schemeClr val="bg1"/>
          </a:solidFill>
        </a:ln>
      </dgm:spPr>
      <dgm:t>
        <a:bodyPr/>
        <a:lstStyle/>
        <a:p>
          <a:endParaRPr lang="en-US"/>
        </a:p>
      </dgm:t>
    </dgm:pt>
    <dgm:pt modelId="{7DFCC177-77D8-4823-A1E6-D1B6858623F8}">
      <dgm:prSet phldrT="[Text]" custT="1"/>
      <dgm:spPr>
        <a:solidFill>
          <a:schemeClr val="bg2">
            <a:lumMod val="60000"/>
            <a:lumOff val="40000"/>
          </a:schemeClr>
        </a:solidFill>
      </dgm:spPr>
      <dgm:t>
        <a:bodyPr/>
        <a:lstStyle/>
        <a:p>
          <a:r>
            <a:rPr lang="en-US" sz="1400" b="1" dirty="0" smtClean="0">
              <a:solidFill>
                <a:schemeClr val="tx1"/>
              </a:solidFill>
            </a:rPr>
            <a:t>Race / Ethnicity</a:t>
          </a:r>
          <a:endParaRPr lang="en-US" sz="1400" b="1" dirty="0">
            <a:solidFill>
              <a:schemeClr val="tx1"/>
            </a:solidFill>
          </a:endParaRPr>
        </a:p>
      </dgm:t>
    </dgm:pt>
    <dgm:pt modelId="{FCC4C07B-5BA6-481D-A021-0E23E2489289}" type="parTrans" cxnId="{10A40E9B-6CAE-4EC0-A99B-E28D5606CAD4}">
      <dgm:prSet/>
      <dgm:spPr/>
      <dgm:t>
        <a:bodyPr/>
        <a:lstStyle/>
        <a:p>
          <a:endParaRPr lang="en-US"/>
        </a:p>
      </dgm:t>
    </dgm:pt>
    <dgm:pt modelId="{8172CAE9-F717-4372-ABAC-E28D7929868B}" type="sibTrans" cxnId="{10A40E9B-6CAE-4EC0-A99B-E28D5606CAD4}">
      <dgm:prSet/>
      <dgm:spPr>
        <a:solidFill>
          <a:schemeClr val="bg2">
            <a:lumMod val="20000"/>
            <a:lumOff val="80000"/>
          </a:schemeClr>
        </a:solidFill>
        <a:ln>
          <a:solidFill>
            <a:schemeClr val="bg1"/>
          </a:solidFill>
        </a:ln>
      </dgm:spPr>
      <dgm:t>
        <a:bodyPr/>
        <a:lstStyle/>
        <a:p>
          <a:endParaRPr lang="en-US"/>
        </a:p>
      </dgm:t>
    </dgm:pt>
    <dgm:pt modelId="{2C9CD2E7-77EF-4CD7-B254-AA6E150DBDC0}">
      <dgm:prSet phldrT="[Text]" custT="1"/>
      <dgm:spPr>
        <a:solidFill>
          <a:schemeClr val="bg2">
            <a:lumMod val="60000"/>
            <a:lumOff val="40000"/>
          </a:schemeClr>
        </a:solidFill>
      </dgm:spPr>
      <dgm:t>
        <a:bodyPr/>
        <a:lstStyle/>
        <a:p>
          <a:r>
            <a:rPr lang="en-US" sz="1400" b="1" dirty="0" smtClean="0">
              <a:solidFill>
                <a:schemeClr val="tx1"/>
              </a:solidFill>
            </a:rPr>
            <a:t>Special Education Services</a:t>
          </a:r>
          <a:endParaRPr lang="en-US" sz="1400" b="1" dirty="0">
            <a:solidFill>
              <a:schemeClr val="tx1"/>
            </a:solidFill>
          </a:endParaRPr>
        </a:p>
      </dgm:t>
    </dgm:pt>
    <dgm:pt modelId="{00CA5E88-52C5-407B-9A6F-8ED3D7D1E388}" type="parTrans" cxnId="{B7DCF0F8-7F60-4EA9-B293-BA30254700BD}">
      <dgm:prSet/>
      <dgm:spPr/>
      <dgm:t>
        <a:bodyPr/>
        <a:lstStyle/>
        <a:p>
          <a:endParaRPr lang="en-US"/>
        </a:p>
      </dgm:t>
    </dgm:pt>
    <dgm:pt modelId="{4172A8CD-DFE7-4733-AFDC-B7304D193DCE}" type="sibTrans" cxnId="{B7DCF0F8-7F60-4EA9-B293-BA30254700BD}">
      <dgm:prSet/>
      <dgm:spPr>
        <a:solidFill>
          <a:schemeClr val="bg2">
            <a:lumMod val="20000"/>
            <a:lumOff val="80000"/>
          </a:schemeClr>
        </a:solidFill>
        <a:ln>
          <a:solidFill>
            <a:schemeClr val="bg1"/>
          </a:solidFill>
        </a:ln>
      </dgm:spPr>
      <dgm:t>
        <a:bodyPr/>
        <a:lstStyle/>
        <a:p>
          <a:endParaRPr lang="en-US"/>
        </a:p>
      </dgm:t>
    </dgm:pt>
    <dgm:pt modelId="{231A92FA-9DED-4C52-BABC-BD6B386C1994}">
      <dgm:prSet phldrT="[Text]" custT="1"/>
      <dgm:spPr>
        <a:solidFill>
          <a:schemeClr val="bg2">
            <a:lumMod val="60000"/>
            <a:lumOff val="40000"/>
          </a:schemeClr>
        </a:solidFill>
      </dgm:spPr>
      <dgm:t>
        <a:bodyPr/>
        <a:lstStyle/>
        <a:p>
          <a:r>
            <a:rPr lang="en-US" sz="1400" b="1" dirty="0" smtClean="0">
              <a:solidFill>
                <a:schemeClr val="tx1"/>
              </a:solidFill>
            </a:rPr>
            <a:t>Socio-Economic Status</a:t>
          </a:r>
          <a:endParaRPr lang="en-US" sz="1400" b="1" dirty="0">
            <a:solidFill>
              <a:schemeClr val="tx1"/>
            </a:solidFill>
          </a:endParaRPr>
        </a:p>
      </dgm:t>
    </dgm:pt>
    <dgm:pt modelId="{91720355-0567-4E1A-B530-340A9A732C13}" type="parTrans" cxnId="{36B4A6BA-0315-4C6C-8DF0-DC03C3B78CAB}">
      <dgm:prSet/>
      <dgm:spPr/>
      <dgm:t>
        <a:bodyPr/>
        <a:lstStyle/>
        <a:p>
          <a:endParaRPr lang="en-US"/>
        </a:p>
      </dgm:t>
    </dgm:pt>
    <dgm:pt modelId="{523D1A6B-C88C-4325-AEE4-3616ED87F7F5}" type="sibTrans" cxnId="{36B4A6BA-0315-4C6C-8DF0-DC03C3B78CAB}">
      <dgm:prSet/>
      <dgm:spPr>
        <a:solidFill>
          <a:schemeClr val="bg2">
            <a:lumMod val="20000"/>
            <a:lumOff val="80000"/>
          </a:schemeClr>
        </a:solidFill>
        <a:ln>
          <a:solidFill>
            <a:schemeClr val="bg1"/>
          </a:solidFill>
        </a:ln>
      </dgm:spPr>
      <dgm:t>
        <a:bodyPr/>
        <a:lstStyle/>
        <a:p>
          <a:endParaRPr lang="en-US"/>
        </a:p>
      </dgm:t>
    </dgm:pt>
    <dgm:pt modelId="{877E6D53-E213-4DCF-8433-D8A60AED5456}">
      <dgm:prSet phldrT="[Text]" custT="1"/>
      <dgm:spPr>
        <a:solidFill>
          <a:schemeClr val="bg2">
            <a:lumMod val="60000"/>
            <a:lumOff val="40000"/>
          </a:schemeClr>
        </a:solidFill>
      </dgm:spPr>
      <dgm:t>
        <a:bodyPr/>
        <a:lstStyle/>
        <a:p>
          <a:r>
            <a:rPr lang="en-US" sz="1400" b="1" dirty="0" smtClean="0">
              <a:solidFill>
                <a:schemeClr val="tx1"/>
              </a:solidFill>
            </a:rPr>
            <a:t>Building</a:t>
          </a:r>
          <a:endParaRPr lang="en-US" sz="1400" b="1" dirty="0">
            <a:solidFill>
              <a:schemeClr val="tx1"/>
            </a:solidFill>
          </a:endParaRPr>
        </a:p>
      </dgm:t>
    </dgm:pt>
    <dgm:pt modelId="{733B198D-4AA3-4357-8A3B-BBD4B45F2739}" type="parTrans" cxnId="{37157E90-67DC-41D7-B6DF-2FA659B358C5}">
      <dgm:prSet/>
      <dgm:spPr/>
      <dgm:t>
        <a:bodyPr/>
        <a:lstStyle/>
        <a:p>
          <a:endParaRPr lang="en-US"/>
        </a:p>
      </dgm:t>
    </dgm:pt>
    <dgm:pt modelId="{EB516B74-6039-4B79-B593-679A2F9B51D4}" type="sibTrans" cxnId="{37157E90-67DC-41D7-B6DF-2FA659B358C5}">
      <dgm:prSet/>
      <dgm:spPr>
        <a:solidFill>
          <a:schemeClr val="bg2">
            <a:lumMod val="20000"/>
            <a:lumOff val="80000"/>
          </a:schemeClr>
        </a:solidFill>
        <a:ln>
          <a:solidFill>
            <a:schemeClr val="bg1"/>
          </a:solidFill>
        </a:ln>
      </dgm:spPr>
      <dgm:t>
        <a:bodyPr/>
        <a:lstStyle/>
        <a:p>
          <a:endParaRPr lang="en-US"/>
        </a:p>
      </dgm:t>
    </dgm:pt>
    <dgm:pt modelId="{7EB50FD8-ECC6-4850-AD67-5EC604682D10}">
      <dgm:prSet phldrT="[Text]" custT="1"/>
      <dgm:spPr>
        <a:solidFill>
          <a:schemeClr val="bg2">
            <a:lumMod val="60000"/>
            <a:lumOff val="40000"/>
          </a:schemeClr>
        </a:solidFill>
      </dgm:spPr>
      <dgm:t>
        <a:bodyPr/>
        <a:lstStyle/>
        <a:p>
          <a:r>
            <a:rPr lang="en-US" sz="1400" b="1" dirty="0" smtClean="0">
              <a:solidFill>
                <a:schemeClr val="tx1"/>
              </a:solidFill>
            </a:rPr>
            <a:t>Grade Level</a:t>
          </a:r>
          <a:endParaRPr lang="en-US" sz="1400" b="1" dirty="0">
            <a:solidFill>
              <a:schemeClr val="tx1"/>
            </a:solidFill>
          </a:endParaRPr>
        </a:p>
      </dgm:t>
    </dgm:pt>
    <dgm:pt modelId="{166B49F5-4119-4293-8406-6A12BD0F0415}" type="parTrans" cxnId="{B2E35FEC-4FFC-45E2-9EC0-02E5B8405D4D}">
      <dgm:prSet/>
      <dgm:spPr/>
      <dgm:t>
        <a:bodyPr/>
        <a:lstStyle/>
        <a:p>
          <a:endParaRPr lang="en-US"/>
        </a:p>
      </dgm:t>
    </dgm:pt>
    <dgm:pt modelId="{2C68144B-EC41-47D3-BD3F-9EF2D3DBBE07}" type="sibTrans" cxnId="{B2E35FEC-4FFC-45E2-9EC0-02E5B8405D4D}">
      <dgm:prSet/>
      <dgm:spPr>
        <a:solidFill>
          <a:schemeClr val="bg2">
            <a:lumMod val="20000"/>
            <a:lumOff val="80000"/>
          </a:schemeClr>
        </a:solidFill>
        <a:ln>
          <a:solidFill>
            <a:schemeClr val="bg1"/>
          </a:solidFill>
        </a:ln>
      </dgm:spPr>
      <dgm:t>
        <a:bodyPr/>
        <a:lstStyle/>
        <a:p>
          <a:endParaRPr lang="en-US"/>
        </a:p>
      </dgm:t>
    </dgm:pt>
    <dgm:pt modelId="{CA15BDED-F63D-4450-A086-92E8E0D7618C}">
      <dgm:prSet phldrT="[Text]" custT="1"/>
      <dgm:spPr>
        <a:solidFill>
          <a:schemeClr val="bg2">
            <a:lumMod val="60000"/>
            <a:lumOff val="40000"/>
          </a:schemeClr>
        </a:solidFill>
      </dgm:spPr>
      <dgm:t>
        <a:bodyPr/>
        <a:lstStyle/>
        <a:p>
          <a:r>
            <a:rPr lang="en-US" sz="1400" b="1" dirty="0" smtClean="0">
              <a:solidFill>
                <a:schemeClr val="tx1"/>
              </a:solidFill>
            </a:rPr>
            <a:t>Classroom / Teacher</a:t>
          </a:r>
          <a:endParaRPr lang="en-US" sz="1400" b="1" dirty="0">
            <a:solidFill>
              <a:schemeClr val="tx1"/>
            </a:solidFill>
          </a:endParaRPr>
        </a:p>
      </dgm:t>
    </dgm:pt>
    <dgm:pt modelId="{812EC154-5CC3-4DF7-A7EA-0062E2E7F992}" type="parTrans" cxnId="{A852DAE6-4897-4CF2-A9C5-0F12A4124BF5}">
      <dgm:prSet/>
      <dgm:spPr/>
      <dgm:t>
        <a:bodyPr/>
        <a:lstStyle/>
        <a:p>
          <a:endParaRPr lang="en-US"/>
        </a:p>
      </dgm:t>
    </dgm:pt>
    <dgm:pt modelId="{6A9898B0-891A-4469-8CEC-2F0429C5A018}" type="sibTrans" cxnId="{A852DAE6-4897-4CF2-A9C5-0F12A4124BF5}">
      <dgm:prSet/>
      <dgm:spPr>
        <a:solidFill>
          <a:schemeClr val="bg2">
            <a:lumMod val="20000"/>
            <a:lumOff val="80000"/>
          </a:schemeClr>
        </a:solidFill>
        <a:ln>
          <a:solidFill>
            <a:schemeClr val="bg1"/>
          </a:solidFill>
        </a:ln>
      </dgm:spPr>
      <dgm:t>
        <a:bodyPr/>
        <a:lstStyle/>
        <a:p>
          <a:endParaRPr lang="en-US"/>
        </a:p>
      </dgm:t>
    </dgm:pt>
    <dgm:pt modelId="{DA7A2D10-971B-4CC8-A79F-C321C2A9828A}">
      <dgm:prSet phldrT="[Text]" custT="1"/>
      <dgm:spPr>
        <a:solidFill>
          <a:schemeClr val="bg2">
            <a:lumMod val="60000"/>
            <a:lumOff val="40000"/>
          </a:schemeClr>
        </a:solidFill>
      </dgm:spPr>
      <dgm:t>
        <a:bodyPr/>
        <a:lstStyle/>
        <a:p>
          <a:r>
            <a:rPr lang="en-US" sz="1400" b="1" dirty="0" smtClean="0">
              <a:solidFill>
                <a:schemeClr val="tx1"/>
              </a:solidFill>
            </a:rPr>
            <a:t>Time of Day / Area of School</a:t>
          </a:r>
          <a:endParaRPr lang="en-US" sz="1400" b="1" dirty="0">
            <a:solidFill>
              <a:schemeClr val="tx1"/>
            </a:solidFill>
          </a:endParaRPr>
        </a:p>
      </dgm:t>
    </dgm:pt>
    <dgm:pt modelId="{1EF62C2C-1CB3-4E4E-830E-28EDCF39B057}" type="parTrans" cxnId="{38DDB0A2-1A11-4F38-9ACE-39435B2E24FA}">
      <dgm:prSet/>
      <dgm:spPr/>
      <dgm:t>
        <a:bodyPr/>
        <a:lstStyle/>
        <a:p>
          <a:endParaRPr lang="en-US"/>
        </a:p>
      </dgm:t>
    </dgm:pt>
    <dgm:pt modelId="{EA3CE111-9604-49CF-83E7-C8F1C77C74F4}" type="sibTrans" cxnId="{38DDB0A2-1A11-4F38-9ACE-39435B2E24FA}">
      <dgm:prSet/>
      <dgm:spPr>
        <a:solidFill>
          <a:schemeClr val="bg2">
            <a:lumMod val="20000"/>
            <a:lumOff val="80000"/>
          </a:schemeClr>
        </a:solidFill>
        <a:ln>
          <a:solidFill>
            <a:schemeClr val="bg1"/>
          </a:solidFill>
        </a:ln>
      </dgm:spPr>
      <dgm:t>
        <a:bodyPr/>
        <a:lstStyle/>
        <a:p>
          <a:endParaRPr lang="en-US"/>
        </a:p>
      </dgm:t>
    </dgm:pt>
    <dgm:pt modelId="{48D06E27-0F8C-4386-A020-256CD9EB3DA4}">
      <dgm:prSet phldrT="[Text]" custT="1"/>
      <dgm:spPr>
        <a:solidFill>
          <a:schemeClr val="bg2">
            <a:lumMod val="60000"/>
            <a:lumOff val="40000"/>
          </a:schemeClr>
        </a:solidFill>
      </dgm:spPr>
      <dgm:t>
        <a:bodyPr/>
        <a:lstStyle/>
        <a:p>
          <a:r>
            <a:rPr lang="en-US" sz="1400" b="1" dirty="0" smtClean="0">
              <a:solidFill>
                <a:schemeClr val="tx1"/>
              </a:solidFill>
            </a:rPr>
            <a:t>Individual Student</a:t>
          </a:r>
          <a:endParaRPr lang="en-US" sz="1400" b="1" dirty="0">
            <a:solidFill>
              <a:schemeClr val="tx1"/>
            </a:solidFill>
          </a:endParaRPr>
        </a:p>
      </dgm:t>
    </dgm:pt>
    <dgm:pt modelId="{3E6AB57B-CF9B-4AF9-A792-C9E88EECAEDF}" type="parTrans" cxnId="{4E6CD09A-2835-4BA9-B9CF-55A5BE8DBB93}">
      <dgm:prSet/>
      <dgm:spPr/>
      <dgm:t>
        <a:bodyPr/>
        <a:lstStyle/>
        <a:p>
          <a:endParaRPr lang="en-US"/>
        </a:p>
      </dgm:t>
    </dgm:pt>
    <dgm:pt modelId="{B61FC4C2-B64C-45B2-8315-5A4226C390B6}" type="sibTrans" cxnId="{4E6CD09A-2835-4BA9-B9CF-55A5BE8DBB93}">
      <dgm:prSet/>
      <dgm:spPr/>
      <dgm:t>
        <a:bodyPr/>
        <a:lstStyle/>
        <a:p>
          <a:endParaRPr lang="en-US"/>
        </a:p>
      </dgm:t>
    </dgm:pt>
    <dgm:pt modelId="{3BBEDABA-B264-4A53-81B0-CDF0E39F697B}" type="pres">
      <dgm:prSet presAssocID="{51EFF318-454E-44AF-B1A9-8E36C0C6906E}" presName="diagram" presStyleCnt="0">
        <dgm:presLayoutVars>
          <dgm:dir/>
          <dgm:resizeHandles/>
        </dgm:presLayoutVars>
      </dgm:prSet>
      <dgm:spPr/>
      <dgm:t>
        <a:bodyPr/>
        <a:lstStyle/>
        <a:p>
          <a:endParaRPr lang="en-US"/>
        </a:p>
      </dgm:t>
    </dgm:pt>
    <dgm:pt modelId="{B3269FA4-C14C-4FE9-91C4-8735FCF005C7}" type="pres">
      <dgm:prSet presAssocID="{78E21DE7-85C8-4CC2-80AA-CEEA96F9FD82}" presName="firstNode" presStyleLbl="node1" presStyleIdx="0" presStyleCnt="9" custScaleX="74925" custScaleY="70452" custLinFactNeighborX="-86" custLinFactNeighborY="-16093">
        <dgm:presLayoutVars>
          <dgm:bulletEnabled val="1"/>
        </dgm:presLayoutVars>
      </dgm:prSet>
      <dgm:spPr/>
      <dgm:t>
        <a:bodyPr/>
        <a:lstStyle/>
        <a:p>
          <a:endParaRPr lang="en-US"/>
        </a:p>
      </dgm:t>
    </dgm:pt>
    <dgm:pt modelId="{788E7242-6616-41E7-BBF0-B6B76B34A156}" type="pres">
      <dgm:prSet presAssocID="{FB4D999F-A950-401B-8358-8917FB9B865D}" presName="sibTrans" presStyleLbl="sibTrans2D1" presStyleIdx="0" presStyleCnt="8"/>
      <dgm:spPr/>
      <dgm:t>
        <a:bodyPr/>
        <a:lstStyle/>
        <a:p>
          <a:endParaRPr lang="en-US"/>
        </a:p>
      </dgm:t>
    </dgm:pt>
    <dgm:pt modelId="{8471DF61-3ECF-47E1-B3D1-C5B9BF1E576E}" type="pres">
      <dgm:prSet presAssocID="{7DFCC177-77D8-4823-A1E6-D1B6858623F8}" presName="middleNode" presStyleCnt="0"/>
      <dgm:spPr/>
    </dgm:pt>
    <dgm:pt modelId="{A6E77FC7-71E2-4EE4-A1CB-93C184E6224A}" type="pres">
      <dgm:prSet presAssocID="{7DFCC177-77D8-4823-A1E6-D1B6858623F8}" presName="padding" presStyleLbl="node1" presStyleIdx="0" presStyleCnt="9"/>
      <dgm:spPr/>
    </dgm:pt>
    <dgm:pt modelId="{A74A02D3-E741-4F54-8D7C-2A2FE8BFFF4E}" type="pres">
      <dgm:prSet presAssocID="{7DFCC177-77D8-4823-A1E6-D1B6858623F8}" presName="shape" presStyleLbl="node1" presStyleIdx="1" presStyleCnt="9">
        <dgm:presLayoutVars>
          <dgm:bulletEnabled val="1"/>
        </dgm:presLayoutVars>
      </dgm:prSet>
      <dgm:spPr/>
      <dgm:t>
        <a:bodyPr/>
        <a:lstStyle/>
        <a:p>
          <a:endParaRPr lang="en-US"/>
        </a:p>
      </dgm:t>
    </dgm:pt>
    <dgm:pt modelId="{F0F30F6C-9E9B-4AD2-9BA7-E3A4D6455DDB}" type="pres">
      <dgm:prSet presAssocID="{8172CAE9-F717-4372-ABAC-E28D7929868B}" presName="sibTrans" presStyleLbl="sibTrans2D1" presStyleIdx="1" presStyleCnt="8"/>
      <dgm:spPr/>
      <dgm:t>
        <a:bodyPr/>
        <a:lstStyle/>
        <a:p>
          <a:endParaRPr lang="en-US"/>
        </a:p>
      </dgm:t>
    </dgm:pt>
    <dgm:pt modelId="{425C2B24-CD8C-446E-8CA8-25CADB000540}" type="pres">
      <dgm:prSet presAssocID="{2C9CD2E7-77EF-4CD7-B254-AA6E150DBDC0}" presName="middleNode" presStyleCnt="0"/>
      <dgm:spPr/>
    </dgm:pt>
    <dgm:pt modelId="{7EA05EB2-27F4-4EE1-B240-3253332FA691}" type="pres">
      <dgm:prSet presAssocID="{2C9CD2E7-77EF-4CD7-B254-AA6E150DBDC0}" presName="padding" presStyleLbl="node1" presStyleIdx="1" presStyleCnt="9"/>
      <dgm:spPr/>
    </dgm:pt>
    <dgm:pt modelId="{08176F9F-95BD-4346-B030-EB144A62F842}" type="pres">
      <dgm:prSet presAssocID="{2C9CD2E7-77EF-4CD7-B254-AA6E150DBDC0}" presName="shape" presStyleLbl="node1" presStyleIdx="2" presStyleCnt="9" custScaleX="113386" custScaleY="112620">
        <dgm:presLayoutVars>
          <dgm:bulletEnabled val="1"/>
        </dgm:presLayoutVars>
      </dgm:prSet>
      <dgm:spPr/>
      <dgm:t>
        <a:bodyPr/>
        <a:lstStyle/>
        <a:p>
          <a:endParaRPr lang="en-US"/>
        </a:p>
      </dgm:t>
    </dgm:pt>
    <dgm:pt modelId="{0F7F97E0-718A-455A-BDD4-F54293E4BFEA}" type="pres">
      <dgm:prSet presAssocID="{4172A8CD-DFE7-4733-AFDC-B7304D193DCE}" presName="sibTrans" presStyleLbl="sibTrans2D1" presStyleIdx="2" presStyleCnt="8"/>
      <dgm:spPr/>
      <dgm:t>
        <a:bodyPr/>
        <a:lstStyle/>
        <a:p>
          <a:endParaRPr lang="en-US"/>
        </a:p>
      </dgm:t>
    </dgm:pt>
    <dgm:pt modelId="{985FFF30-0404-4566-9F8D-ABD858205DEA}" type="pres">
      <dgm:prSet presAssocID="{231A92FA-9DED-4C52-BABC-BD6B386C1994}" presName="middleNode" presStyleCnt="0"/>
      <dgm:spPr/>
    </dgm:pt>
    <dgm:pt modelId="{49BD972C-B055-4D79-81CB-BFECA580ADDC}" type="pres">
      <dgm:prSet presAssocID="{231A92FA-9DED-4C52-BABC-BD6B386C1994}" presName="padding" presStyleLbl="node1" presStyleIdx="2" presStyleCnt="9"/>
      <dgm:spPr/>
    </dgm:pt>
    <dgm:pt modelId="{37EC8AB3-2394-4EA4-B908-E4FDC4C8358B}" type="pres">
      <dgm:prSet presAssocID="{231A92FA-9DED-4C52-BABC-BD6B386C1994}" presName="shape" presStyleLbl="node1" presStyleIdx="3" presStyleCnt="9" custScaleX="120044" custScaleY="119956">
        <dgm:presLayoutVars>
          <dgm:bulletEnabled val="1"/>
        </dgm:presLayoutVars>
      </dgm:prSet>
      <dgm:spPr/>
      <dgm:t>
        <a:bodyPr/>
        <a:lstStyle/>
        <a:p>
          <a:endParaRPr lang="en-US"/>
        </a:p>
      </dgm:t>
    </dgm:pt>
    <dgm:pt modelId="{2F88D595-1683-4259-B1BD-6E41714D894D}" type="pres">
      <dgm:prSet presAssocID="{523D1A6B-C88C-4325-AEE4-3616ED87F7F5}" presName="sibTrans" presStyleLbl="sibTrans2D1" presStyleIdx="3" presStyleCnt="8"/>
      <dgm:spPr/>
      <dgm:t>
        <a:bodyPr/>
        <a:lstStyle/>
        <a:p>
          <a:endParaRPr lang="en-US"/>
        </a:p>
      </dgm:t>
    </dgm:pt>
    <dgm:pt modelId="{26FE0A20-0B3A-4034-B19D-6551BA1F79F3}" type="pres">
      <dgm:prSet presAssocID="{877E6D53-E213-4DCF-8433-D8A60AED5456}" presName="middleNode" presStyleCnt="0"/>
      <dgm:spPr/>
    </dgm:pt>
    <dgm:pt modelId="{8BF90CFD-4BBF-4A27-8FFF-1BB0F4FF4F21}" type="pres">
      <dgm:prSet presAssocID="{877E6D53-E213-4DCF-8433-D8A60AED5456}" presName="padding" presStyleLbl="node1" presStyleIdx="3" presStyleCnt="9"/>
      <dgm:spPr/>
    </dgm:pt>
    <dgm:pt modelId="{A2D4772A-15D5-42DD-980A-5AC26583E663}" type="pres">
      <dgm:prSet presAssocID="{877E6D53-E213-4DCF-8433-D8A60AED5456}" presName="shape" presStyleLbl="node1" presStyleIdx="4" presStyleCnt="9" custScaleX="122569" custScaleY="121518" custLinFactNeighborX="796" custLinFactNeighborY="796">
        <dgm:presLayoutVars>
          <dgm:bulletEnabled val="1"/>
        </dgm:presLayoutVars>
      </dgm:prSet>
      <dgm:spPr/>
      <dgm:t>
        <a:bodyPr/>
        <a:lstStyle/>
        <a:p>
          <a:endParaRPr lang="en-US"/>
        </a:p>
      </dgm:t>
    </dgm:pt>
    <dgm:pt modelId="{E1C45D83-5CC3-4951-A7ED-1EE349043621}" type="pres">
      <dgm:prSet presAssocID="{EB516B74-6039-4B79-B593-679A2F9B51D4}" presName="sibTrans" presStyleLbl="sibTrans2D1" presStyleIdx="4" presStyleCnt="8"/>
      <dgm:spPr/>
      <dgm:t>
        <a:bodyPr/>
        <a:lstStyle/>
        <a:p>
          <a:endParaRPr lang="en-US"/>
        </a:p>
      </dgm:t>
    </dgm:pt>
    <dgm:pt modelId="{D6F8691B-6D35-4B2C-A970-82D424A19E95}" type="pres">
      <dgm:prSet presAssocID="{7EB50FD8-ECC6-4850-AD67-5EC604682D10}" presName="middleNode" presStyleCnt="0"/>
      <dgm:spPr/>
    </dgm:pt>
    <dgm:pt modelId="{9FAFE4D8-AD86-4662-906C-3AB2808612C4}" type="pres">
      <dgm:prSet presAssocID="{7EB50FD8-ECC6-4850-AD67-5EC604682D10}" presName="padding" presStyleLbl="node1" presStyleIdx="4" presStyleCnt="9"/>
      <dgm:spPr/>
    </dgm:pt>
    <dgm:pt modelId="{C41450AB-5D19-46C6-A392-0FC4B41F7173}" type="pres">
      <dgm:prSet presAssocID="{7EB50FD8-ECC6-4850-AD67-5EC604682D10}" presName="shape" presStyleLbl="node1" presStyleIdx="5" presStyleCnt="9" custScaleX="109269" custScaleY="112620">
        <dgm:presLayoutVars>
          <dgm:bulletEnabled val="1"/>
        </dgm:presLayoutVars>
      </dgm:prSet>
      <dgm:spPr/>
      <dgm:t>
        <a:bodyPr/>
        <a:lstStyle/>
        <a:p>
          <a:endParaRPr lang="en-US"/>
        </a:p>
      </dgm:t>
    </dgm:pt>
    <dgm:pt modelId="{59B8E0DC-B5AB-4F74-992C-881926A08615}" type="pres">
      <dgm:prSet presAssocID="{2C68144B-EC41-47D3-BD3F-9EF2D3DBBE07}" presName="sibTrans" presStyleLbl="sibTrans2D1" presStyleIdx="5" presStyleCnt="8"/>
      <dgm:spPr/>
      <dgm:t>
        <a:bodyPr/>
        <a:lstStyle/>
        <a:p>
          <a:endParaRPr lang="en-US"/>
        </a:p>
      </dgm:t>
    </dgm:pt>
    <dgm:pt modelId="{1A4A934D-936B-417F-BB4E-B344D9D07729}" type="pres">
      <dgm:prSet presAssocID="{CA15BDED-F63D-4450-A086-92E8E0D7618C}" presName="middleNode" presStyleCnt="0"/>
      <dgm:spPr/>
    </dgm:pt>
    <dgm:pt modelId="{213AF40E-296C-4307-8C22-7EE4DBB87AE1}" type="pres">
      <dgm:prSet presAssocID="{CA15BDED-F63D-4450-A086-92E8E0D7618C}" presName="padding" presStyleLbl="node1" presStyleIdx="5" presStyleCnt="9"/>
      <dgm:spPr/>
    </dgm:pt>
    <dgm:pt modelId="{13AC07D9-CE81-41FA-A0E3-A71E34BCDCF9}" type="pres">
      <dgm:prSet presAssocID="{CA15BDED-F63D-4450-A086-92E8E0D7618C}" presName="shape" presStyleLbl="node1" presStyleIdx="6" presStyleCnt="9" custScaleX="125472" custScaleY="115774">
        <dgm:presLayoutVars>
          <dgm:bulletEnabled val="1"/>
        </dgm:presLayoutVars>
      </dgm:prSet>
      <dgm:spPr/>
      <dgm:t>
        <a:bodyPr/>
        <a:lstStyle/>
        <a:p>
          <a:endParaRPr lang="en-US"/>
        </a:p>
      </dgm:t>
    </dgm:pt>
    <dgm:pt modelId="{BE27F204-BF8B-4994-B348-1BA691638EBF}" type="pres">
      <dgm:prSet presAssocID="{6A9898B0-891A-4469-8CEC-2F0429C5A018}" presName="sibTrans" presStyleLbl="sibTrans2D1" presStyleIdx="6" presStyleCnt="8"/>
      <dgm:spPr/>
      <dgm:t>
        <a:bodyPr/>
        <a:lstStyle/>
        <a:p>
          <a:endParaRPr lang="en-US"/>
        </a:p>
      </dgm:t>
    </dgm:pt>
    <dgm:pt modelId="{2C92E6DE-4AAD-4B2F-BFB0-14E0D7CC58FF}" type="pres">
      <dgm:prSet presAssocID="{DA7A2D10-971B-4CC8-A79F-C321C2A9828A}" presName="middleNode" presStyleCnt="0"/>
      <dgm:spPr/>
    </dgm:pt>
    <dgm:pt modelId="{21870EB7-9DAE-46B6-9AAC-2C8DB15AA5B7}" type="pres">
      <dgm:prSet presAssocID="{DA7A2D10-971B-4CC8-A79F-C321C2A9828A}" presName="padding" presStyleLbl="node1" presStyleIdx="6" presStyleCnt="9"/>
      <dgm:spPr/>
    </dgm:pt>
    <dgm:pt modelId="{9DFF5B7B-EC28-4D2F-94C9-53CFCD730BCC}" type="pres">
      <dgm:prSet presAssocID="{DA7A2D10-971B-4CC8-A79F-C321C2A9828A}" presName="shape" presStyleLbl="node1" presStyleIdx="7" presStyleCnt="9" custScaleX="117421" custScaleY="116802">
        <dgm:presLayoutVars>
          <dgm:bulletEnabled val="1"/>
        </dgm:presLayoutVars>
      </dgm:prSet>
      <dgm:spPr/>
      <dgm:t>
        <a:bodyPr/>
        <a:lstStyle/>
        <a:p>
          <a:endParaRPr lang="en-US"/>
        </a:p>
      </dgm:t>
    </dgm:pt>
    <dgm:pt modelId="{5D6FE78C-9D7E-469B-9FFD-3EA3E50A3891}" type="pres">
      <dgm:prSet presAssocID="{EA3CE111-9604-49CF-83E7-C8F1C77C74F4}" presName="sibTrans" presStyleLbl="sibTrans2D1" presStyleIdx="7" presStyleCnt="8"/>
      <dgm:spPr/>
      <dgm:t>
        <a:bodyPr/>
        <a:lstStyle/>
        <a:p>
          <a:endParaRPr lang="en-US"/>
        </a:p>
      </dgm:t>
    </dgm:pt>
    <dgm:pt modelId="{D68F9267-4B00-41DD-A8D1-BCAA8B5B7829}" type="pres">
      <dgm:prSet presAssocID="{48D06E27-0F8C-4386-A020-256CD9EB3DA4}" presName="lastNode" presStyleLbl="node1" presStyleIdx="8" presStyleCnt="9" custScaleX="79615" custScaleY="81807" custLinFactNeighborX="-7003" custLinFactNeighborY="15489">
        <dgm:presLayoutVars>
          <dgm:bulletEnabled val="1"/>
        </dgm:presLayoutVars>
      </dgm:prSet>
      <dgm:spPr/>
      <dgm:t>
        <a:bodyPr/>
        <a:lstStyle/>
        <a:p>
          <a:endParaRPr lang="en-US"/>
        </a:p>
      </dgm:t>
    </dgm:pt>
  </dgm:ptLst>
  <dgm:cxnLst>
    <dgm:cxn modelId="{EEA94C4D-C0A2-4077-9A90-3B8640E3A473}" type="presOf" srcId="{6A9898B0-891A-4469-8CEC-2F0429C5A018}" destId="{BE27F204-BF8B-4994-B348-1BA691638EBF}" srcOrd="0" destOrd="0" presId="urn:microsoft.com/office/officeart/2005/8/layout/bProcess2"/>
    <dgm:cxn modelId="{D374909D-0253-4635-8699-CAEE8DBD5F8B}" type="presOf" srcId="{EB516B74-6039-4B79-B593-679A2F9B51D4}" destId="{E1C45D83-5CC3-4951-A7ED-1EE349043621}" srcOrd="0" destOrd="0" presId="urn:microsoft.com/office/officeart/2005/8/layout/bProcess2"/>
    <dgm:cxn modelId="{3521DC50-C290-4F14-9A6F-3F690490B4C1}" type="presOf" srcId="{EA3CE111-9604-49CF-83E7-C8F1C77C74F4}" destId="{5D6FE78C-9D7E-469B-9FFD-3EA3E50A3891}" srcOrd="0" destOrd="0" presId="urn:microsoft.com/office/officeart/2005/8/layout/bProcess2"/>
    <dgm:cxn modelId="{37157E90-67DC-41D7-B6DF-2FA659B358C5}" srcId="{51EFF318-454E-44AF-B1A9-8E36C0C6906E}" destId="{877E6D53-E213-4DCF-8433-D8A60AED5456}" srcOrd="4" destOrd="0" parTransId="{733B198D-4AA3-4357-8A3B-BBD4B45F2739}" sibTransId="{EB516B74-6039-4B79-B593-679A2F9B51D4}"/>
    <dgm:cxn modelId="{328C91FA-5BC1-420B-B748-27D822946197}" type="presOf" srcId="{2C9CD2E7-77EF-4CD7-B254-AA6E150DBDC0}" destId="{08176F9F-95BD-4346-B030-EB144A62F842}" srcOrd="0" destOrd="0" presId="urn:microsoft.com/office/officeart/2005/8/layout/bProcess2"/>
    <dgm:cxn modelId="{7E997684-2214-44EB-917B-3597269CAFA7}" type="presOf" srcId="{2C68144B-EC41-47D3-BD3F-9EF2D3DBBE07}" destId="{59B8E0DC-B5AB-4F74-992C-881926A08615}" srcOrd="0" destOrd="0" presId="urn:microsoft.com/office/officeart/2005/8/layout/bProcess2"/>
    <dgm:cxn modelId="{3E9C6E27-B6A8-4D68-85C9-9F70D8F7F027}" type="presOf" srcId="{4172A8CD-DFE7-4733-AFDC-B7304D193DCE}" destId="{0F7F97E0-718A-455A-BDD4-F54293E4BFEA}" srcOrd="0" destOrd="0" presId="urn:microsoft.com/office/officeart/2005/8/layout/bProcess2"/>
    <dgm:cxn modelId="{B0FA6B2D-08FE-4D7E-AFBF-06042D3C71AC}" type="presOf" srcId="{48D06E27-0F8C-4386-A020-256CD9EB3DA4}" destId="{D68F9267-4B00-41DD-A8D1-BCAA8B5B7829}" srcOrd="0" destOrd="0" presId="urn:microsoft.com/office/officeart/2005/8/layout/bProcess2"/>
    <dgm:cxn modelId="{1CBDDA94-DCA5-4E56-8362-6C5B52C41545}" type="presOf" srcId="{DA7A2D10-971B-4CC8-A79F-C321C2A9828A}" destId="{9DFF5B7B-EC28-4D2F-94C9-53CFCD730BCC}" srcOrd="0" destOrd="0" presId="urn:microsoft.com/office/officeart/2005/8/layout/bProcess2"/>
    <dgm:cxn modelId="{A852DAE6-4897-4CF2-A9C5-0F12A4124BF5}" srcId="{51EFF318-454E-44AF-B1A9-8E36C0C6906E}" destId="{CA15BDED-F63D-4450-A086-92E8E0D7618C}" srcOrd="6" destOrd="0" parTransId="{812EC154-5CC3-4DF7-A7EA-0062E2E7F992}" sibTransId="{6A9898B0-891A-4469-8CEC-2F0429C5A018}"/>
    <dgm:cxn modelId="{B01301A9-22CE-463A-9DDE-329EB87B5343}" type="presOf" srcId="{78E21DE7-85C8-4CC2-80AA-CEEA96F9FD82}" destId="{B3269FA4-C14C-4FE9-91C4-8735FCF005C7}" srcOrd="0" destOrd="0" presId="urn:microsoft.com/office/officeart/2005/8/layout/bProcess2"/>
    <dgm:cxn modelId="{98F5EE97-C0EF-4080-B937-B066AE95231D}" type="presOf" srcId="{231A92FA-9DED-4C52-BABC-BD6B386C1994}" destId="{37EC8AB3-2394-4EA4-B908-E4FDC4C8358B}" srcOrd="0" destOrd="0" presId="urn:microsoft.com/office/officeart/2005/8/layout/bProcess2"/>
    <dgm:cxn modelId="{C1904BFF-059F-4E0E-9A32-090D3C48C951}" srcId="{51EFF318-454E-44AF-B1A9-8E36C0C6906E}" destId="{78E21DE7-85C8-4CC2-80AA-CEEA96F9FD82}" srcOrd="0" destOrd="0" parTransId="{0094E9D0-5B83-4D8D-93FB-E5069FEE00CC}" sibTransId="{FB4D999F-A950-401B-8358-8917FB9B865D}"/>
    <dgm:cxn modelId="{0840E9AE-1AC8-477C-BEDD-835C4930F369}" type="presOf" srcId="{7DFCC177-77D8-4823-A1E6-D1B6858623F8}" destId="{A74A02D3-E741-4F54-8D7C-2A2FE8BFFF4E}" srcOrd="0" destOrd="0" presId="urn:microsoft.com/office/officeart/2005/8/layout/bProcess2"/>
    <dgm:cxn modelId="{4E6CD09A-2835-4BA9-B9CF-55A5BE8DBB93}" srcId="{51EFF318-454E-44AF-B1A9-8E36C0C6906E}" destId="{48D06E27-0F8C-4386-A020-256CD9EB3DA4}" srcOrd="8" destOrd="0" parTransId="{3E6AB57B-CF9B-4AF9-A792-C9E88EECAEDF}" sibTransId="{B61FC4C2-B64C-45B2-8315-5A4226C390B6}"/>
    <dgm:cxn modelId="{B7DCF0F8-7F60-4EA9-B293-BA30254700BD}" srcId="{51EFF318-454E-44AF-B1A9-8E36C0C6906E}" destId="{2C9CD2E7-77EF-4CD7-B254-AA6E150DBDC0}" srcOrd="2" destOrd="0" parTransId="{00CA5E88-52C5-407B-9A6F-8ED3D7D1E388}" sibTransId="{4172A8CD-DFE7-4733-AFDC-B7304D193DCE}"/>
    <dgm:cxn modelId="{A43E0DD5-8D16-4E26-9DA7-5E3A1E7C3598}" type="presOf" srcId="{CA15BDED-F63D-4450-A086-92E8E0D7618C}" destId="{13AC07D9-CE81-41FA-A0E3-A71E34BCDCF9}" srcOrd="0" destOrd="0" presId="urn:microsoft.com/office/officeart/2005/8/layout/bProcess2"/>
    <dgm:cxn modelId="{22764967-BCB0-4ED2-96BE-BD4CF5D78DC1}" type="presOf" srcId="{877E6D53-E213-4DCF-8433-D8A60AED5456}" destId="{A2D4772A-15D5-42DD-980A-5AC26583E663}" srcOrd="0" destOrd="0" presId="urn:microsoft.com/office/officeart/2005/8/layout/bProcess2"/>
    <dgm:cxn modelId="{E7EBB490-740D-4DBD-944E-0294E01AA621}" type="presOf" srcId="{FB4D999F-A950-401B-8358-8917FB9B865D}" destId="{788E7242-6616-41E7-BBF0-B6B76B34A156}" srcOrd="0" destOrd="0" presId="urn:microsoft.com/office/officeart/2005/8/layout/bProcess2"/>
    <dgm:cxn modelId="{10A40E9B-6CAE-4EC0-A99B-E28D5606CAD4}" srcId="{51EFF318-454E-44AF-B1A9-8E36C0C6906E}" destId="{7DFCC177-77D8-4823-A1E6-D1B6858623F8}" srcOrd="1" destOrd="0" parTransId="{FCC4C07B-5BA6-481D-A021-0E23E2489289}" sibTransId="{8172CAE9-F717-4372-ABAC-E28D7929868B}"/>
    <dgm:cxn modelId="{B2E35FEC-4FFC-45E2-9EC0-02E5B8405D4D}" srcId="{51EFF318-454E-44AF-B1A9-8E36C0C6906E}" destId="{7EB50FD8-ECC6-4850-AD67-5EC604682D10}" srcOrd="5" destOrd="0" parTransId="{166B49F5-4119-4293-8406-6A12BD0F0415}" sibTransId="{2C68144B-EC41-47D3-BD3F-9EF2D3DBBE07}"/>
    <dgm:cxn modelId="{36B4A6BA-0315-4C6C-8DF0-DC03C3B78CAB}" srcId="{51EFF318-454E-44AF-B1A9-8E36C0C6906E}" destId="{231A92FA-9DED-4C52-BABC-BD6B386C1994}" srcOrd="3" destOrd="0" parTransId="{91720355-0567-4E1A-B530-340A9A732C13}" sibTransId="{523D1A6B-C88C-4325-AEE4-3616ED87F7F5}"/>
    <dgm:cxn modelId="{2D2B7DFA-A2B5-494A-AE4F-E0B5460B201C}" type="presOf" srcId="{7EB50FD8-ECC6-4850-AD67-5EC604682D10}" destId="{C41450AB-5D19-46C6-A392-0FC4B41F7173}" srcOrd="0" destOrd="0" presId="urn:microsoft.com/office/officeart/2005/8/layout/bProcess2"/>
    <dgm:cxn modelId="{753C82D8-B87E-4F2A-A350-089C3CD1E83B}" type="presOf" srcId="{523D1A6B-C88C-4325-AEE4-3616ED87F7F5}" destId="{2F88D595-1683-4259-B1BD-6E41714D894D}" srcOrd="0" destOrd="0" presId="urn:microsoft.com/office/officeart/2005/8/layout/bProcess2"/>
    <dgm:cxn modelId="{38DDB0A2-1A11-4F38-9ACE-39435B2E24FA}" srcId="{51EFF318-454E-44AF-B1A9-8E36C0C6906E}" destId="{DA7A2D10-971B-4CC8-A79F-C321C2A9828A}" srcOrd="7" destOrd="0" parTransId="{1EF62C2C-1CB3-4E4E-830E-28EDCF39B057}" sibTransId="{EA3CE111-9604-49CF-83E7-C8F1C77C74F4}"/>
    <dgm:cxn modelId="{9356AA79-721E-400C-882A-6177FA18B8B1}" type="presOf" srcId="{51EFF318-454E-44AF-B1A9-8E36C0C6906E}" destId="{3BBEDABA-B264-4A53-81B0-CDF0E39F697B}" srcOrd="0" destOrd="0" presId="urn:microsoft.com/office/officeart/2005/8/layout/bProcess2"/>
    <dgm:cxn modelId="{A7D8B808-7D2F-44A6-B1BF-5AC904527967}" type="presOf" srcId="{8172CAE9-F717-4372-ABAC-E28D7929868B}" destId="{F0F30F6C-9E9B-4AD2-9BA7-E3A4D6455DDB}" srcOrd="0" destOrd="0" presId="urn:microsoft.com/office/officeart/2005/8/layout/bProcess2"/>
    <dgm:cxn modelId="{A7BB1768-96FE-41C7-885E-3B0051D783C7}" type="presParOf" srcId="{3BBEDABA-B264-4A53-81B0-CDF0E39F697B}" destId="{B3269FA4-C14C-4FE9-91C4-8735FCF005C7}" srcOrd="0" destOrd="0" presId="urn:microsoft.com/office/officeart/2005/8/layout/bProcess2"/>
    <dgm:cxn modelId="{D7556BBD-2C35-499F-BD41-788FE3146D94}" type="presParOf" srcId="{3BBEDABA-B264-4A53-81B0-CDF0E39F697B}" destId="{788E7242-6616-41E7-BBF0-B6B76B34A156}" srcOrd="1" destOrd="0" presId="urn:microsoft.com/office/officeart/2005/8/layout/bProcess2"/>
    <dgm:cxn modelId="{B9D1142E-9495-42AE-A3B1-4416076A3E9E}" type="presParOf" srcId="{3BBEDABA-B264-4A53-81B0-CDF0E39F697B}" destId="{8471DF61-3ECF-47E1-B3D1-C5B9BF1E576E}" srcOrd="2" destOrd="0" presId="urn:microsoft.com/office/officeart/2005/8/layout/bProcess2"/>
    <dgm:cxn modelId="{9C4F08A8-B154-4D77-B9FB-8A603B430CA5}" type="presParOf" srcId="{8471DF61-3ECF-47E1-B3D1-C5B9BF1E576E}" destId="{A6E77FC7-71E2-4EE4-A1CB-93C184E6224A}" srcOrd="0" destOrd="0" presId="urn:microsoft.com/office/officeart/2005/8/layout/bProcess2"/>
    <dgm:cxn modelId="{D84264C2-D3BE-4AF0-A880-08A872F2A257}" type="presParOf" srcId="{8471DF61-3ECF-47E1-B3D1-C5B9BF1E576E}" destId="{A74A02D3-E741-4F54-8D7C-2A2FE8BFFF4E}" srcOrd="1" destOrd="0" presId="urn:microsoft.com/office/officeart/2005/8/layout/bProcess2"/>
    <dgm:cxn modelId="{3DE872E6-D886-4FDB-9D97-BF7C79DAD0DD}" type="presParOf" srcId="{3BBEDABA-B264-4A53-81B0-CDF0E39F697B}" destId="{F0F30F6C-9E9B-4AD2-9BA7-E3A4D6455DDB}" srcOrd="3" destOrd="0" presId="urn:microsoft.com/office/officeart/2005/8/layout/bProcess2"/>
    <dgm:cxn modelId="{C8EACE01-8362-4BDB-B77D-AA96AB23B9A6}" type="presParOf" srcId="{3BBEDABA-B264-4A53-81B0-CDF0E39F697B}" destId="{425C2B24-CD8C-446E-8CA8-25CADB000540}" srcOrd="4" destOrd="0" presId="urn:microsoft.com/office/officeart/2005/8/layout/bProcess2"/>
    <dgm:cxn modelId="{60BA6D2C-8179-42ED-A788-0D5C9E0EFB1B}" type="presParOf" srcId="{425C2B24-CD8C-446E-8CA8-25CADB000540}" destId="{7EA05EB2-27F4-4EE1-B240-3253332FA691}" srcOrd="0" destOrd="0" presId="urn:microsoft.com/office/officeart/2005/8/layout/bProcess2"/>
    <dgm:cxn modelId="{7FA23BB7-4A58-4AB4-8584-E14759548DCB}" type="presParOf" srcId="{425C2B24-CD8C-446E-8CA8-25CADB000540}" destId="{08176F9F-95BD-4346-B030-EB144A62F842}" srcOrd="1" destOrd="0" presId="urn:microsoft.com/office/officeart/2005/8/layout/bProcess2"/>
    <dgm:cxn modelId="{17485B45-24BD-4480-AEB1-DA74AC4CDE3D}" type="presParOf" srcId="{3BBEDABA-B264-4A53-81B0-CDF0E39F697B}" destId="{0F7F97E0-718A-455A-BDD4-F54293E4BFEA}" srcOrd="5" destOrd="0" presId="urn:microsoft.com/office/officeart/2005/8/layout/bProcess2"/>
    <dgm:cxn modelId="{973AD0C4-2C8A-4CDF-8BAA-29444E6FBDAB}" type="presParOf" srcId="{3BBEDABA-B264-4A53-81B0-CDF0E39F697B}" destId="{985FFF30-0404-4566-9F8D-ABD858205DEA}" srcOrd="6" destOrd="0" presId="urn:microsoft.com/office/officeart/2005/8/layout/bProcess2"/>
    <dgm:cxn modelId="{82BB5442-1297-469F-9B8B-7BFFCB29E4F5}" type="presParOf" srcId="{985FFF30-0404-4566-9F8D-ABD858205DEA}" destId="{49BD972C-B055-4D79-81CB-BFECA580ADDC}" srcOrd="0" destOrd="0" presId="urn:microsoft.com/office/officeart/2005/8/layout/bProcess2"/>
    <dgm:cxn modelId="{C573398B-B37B-4959-AD17-DDC886FF6C7A}" type="presParOf" srcId="{985FFF30-0404-4566-9F8D-ABD858205DEA}" destId="{37EC8AB3-2394-4EA4-B908-E4FDC4C8358B}" srcOrd="1" destOrd="0" presId="urn:microsoft.com/office/officeart/2005/8/layout/bProcess2"/>
    <dgm:cxn modelId="{7A46FF3A-FE5A-4E1E-B4D0-B0D986B1DA83}" type="presParOf" srcId="{3BBEDABA-B264-4A53-81B0-CDF0E39F697B}" destId="{2F88D595-1683-4259-B1BD-6E41714D894D}" srcOrd="7" destOrd="0" presId="urn:microsoft.com/office/officeart/2005/8/layout/bProcess2"/>
    <dgm:cxn modelId="{559422B6-011C-47F5-BEAE-4408CC1721D3}" type="presParOf" srcId="{3BBEDABA-B264-4A53-81B0-CDF0E39F697B}" destId="{26FE0A20-0B3A-4034-B19D-6551BA1F79F3}" srcOrd="8" destOrd="0" presId="urn:microsoft.com/office/officeart/2005/8/layout/bProcess2"/>
    <dgm:cxn modelId="{4B804519-82FC-4C54-8D2C-5AC04F94F46D}" type="presParOf" srcId="{26FE0A20-0B3A-4034-B19D-6551BA1F79F3}" destId="{8BF90CFD-4BBF-4A27-8FFF-1BB0F4FF4F21}" srcOrd="0" destOrd="0" presId="urn:microsoft.com/office/officeart/2005/8/layout/bProcess2"/>
    <dgm:cxn modelId="{E6ECB1B9-5AE9-465C-AA07-7957508116D2}" type="presParOf" srcId="{26FE0A20-0B3A-4034-B19D-6551BA1F79F3}" destId="{A2D4772A-15D5-42DD-980A-5AC26583E663}" srcOrd="1" destOrd="0" presId="urn:microsoft.com/office/officeart/2005/8/layout/bProcess2"/>
    <dgm:cxn modelId="{4D33EF8B-B85E-4C5D-BE4A-9BD526EC0018}" type="presParOf" srcId="{3BBEDABA-B264-4A53-81B0-CDF0E39F697B}" destId="{E1C45D83-5CC3-4951-A7ED-1EE349043621}" srcOrd="9" destOrd="0" presId="urn:microsoft.com/office/officeart/2005/8/layout/bProcess2"/>
    <dgm:cxn modelId="{3293AF8F-F3F1-4919-A6E7-045D20101B9F}" type="presParOf" srcId="{3BBEDABA-B264-4A53-81B0-CDF0E39F697B}" destId="{D6F8691B-6D35-4B2C-A970-82D424A19E95}" srcOrd="10" destOrd="0" presId="urn:microsoft.com/office/officeart/2005/8/layout/bProcess2"/>
    <dgm:cxn modelId="{8EE7787F-D2D7-464E-A463-C611A3F67BF1}" type="presParOf" srcId="{D6F8691B-6D35-4B2C-A970-82D424A19E95}" destId="{9FAFE4D8-AD86-4662-906C-3AB2808612C4}" srcOrd="0" destOrd="0" presId="urn:microsoft.com/office/officeart/2005/8/layout/bProcess2"/>
    <dgm:cxn modelId="{8783E2DE-44F8-4765-82C9-E4CBC49779A8}" type="presParOf" srcId="{D6F8691B-6D35-4B2C-A970-82D424A19E95}" destId="{C41450AB-5D19-46C6-A392-0FC4B41F7173}" srcOrd="1" destOrd="0" presId="urn:microsoft.com/office/officeart/2005/8/layout/bProcess2"/>
    <dgm:cxn modelId="{E9685F1E-2F13-47D7-A3E0-C50BE458CD1E}" type="presParOf" srcId="{3BBEDABA-B264-4A53-81B0-CDF0E39F697B}" destId="{59B8E0DC-B5AB-4F74-992C-881926A08615}" srcOrd="11" destOrd="0" presId="urn:microsoft.com/office/officeart/2005/8/layout/bProcess2"/>
    <dgm:cxn modelId="{9B5ED8E9-EC2C-4209-BB4E-1E1170DFBB44}" type="presParOf" srcId="{3BBEDABA-B264-4A53-81B0-CDF0E39F697B}" destId="{1A4A934D-936B-417F-BB4E-B344D9D07729}" srcOrd="12" destOrd="0" presId="urn:microsoft.com/office/officeart/2005/8/layout/bProcess2"/>
    <dgm:cxn modelId="{3E25576A-4C3D-413B-A40C-0F5C73B86DE9}" type="presParOf" srcId="{1A4A934D-936B-417F-BB4E-B344D9D07729}" destId="{213AF40E-296C-4307-8C22-7EE4DBB87AE1}" srcOrd="0" destOrd="0" presId="urn:microsoft.com/office/officeart/2005/8/layout/bProcess2"/>
    <dgm:cxn modelId="{99F7FDE2-60CE-4E62-ADAC-B33FC3E3BB73}" type="presParOf" srcId="{1A4A934D-936B-417F-BB4E-B344D9D07729}" destId="{13AC07D9-CE81-41FA-A0E3-A71E34BCDCF9}" srcOrd="1" destOrd="0" presId="urn:microsoft.com/office/officeart/2005/8/layout/bProcess2"/>
    <dgm:cxn modelId="{A9828DBD-0021-4BF4-A2A2-34D6AC698185}" type="presParOf" srcId="{3BBEDABA-B264-4A53-81B0-CDF0E39F697B}" destId="{BE27F204-BF8B-4994-B348-1BA691638EBF}" srcOrd="13" destOrd="0" presId="urn:microsoft.com/office/officeart/2005/8/layout/bProcess2"/>
    <dgm:cxn modelId="{50748472-80FF-4EFC-B4A7-55816ECAE28A}" type="presParOf" srcId="{3BBEDABA-B264-4A53-81B0-CDF0E39F697B}" destId="{2C92E6DE-4AAD-4B2F-BFB0-14E0D7CC58FF}" srcOrd="14" destOrd="0" presId="urn:microsoft.com/office/officeart/2005/8/layout/bProcess2"/>
    <dgm:cxn modelId="{68201DA8-2C45-45C3-813D-081FA44A7411}" type="presParOf" srcId="{2C92E6DE-4AAD-4B2F-BFB0-14E0D7CC58FF}" destId="{21870EB7-9DAE-46B6-9AAC-2C8DB15AA5B7}" srcOrd="0" destOrd="0" presId="urn:microsoft.com/office/officeart/2005/8/layout/bProcess2"/>
    <dgm:cxn modelId="{41692C31-EE35-4535-B989-087F33DD9349}" type="presParOf" srcId="{2C92E6DE-4AAD-4B2F-BFB0-14E0D7CC58FF}" destId="{9DFF5B7B-EC28-4D2F-94C9-53CFCD730BCC}" srcOrd="1" destOrd="0" presId="urn:microsoft.com/office/officeart/2005/8/layout/bProcess2"/>
    <dgm:cxn modelId="{893F66C7-1B4E-484E-8A27-10F7C7F6E8DF}" type="presParOf" srcId="{3BBEDABA-B264-4A53-81B0-CDF0E39F697B}" destId="{5D6FE78C-9D7E-469B-9FFD-3EA3E50A3891}" srcOrd="15" destOrd="0" presId="urn:microsoft.com/office/officeart/2005/8/layout/bProcess2"/>
    <dgm:cxn modelId="{B94E2DD9-8794-406A-827F-6A4843E4507E}" type="presParOf" srcId="{3BBEDABA-B264-4A53-81B0-CDF0E39F697B}" destId="{D68F9267-4B00-41DD-A8D1-BCAA8B5B7829}" srcOrd="16" destOrd="0" presId="urn:microsoft.com/office/officeart/2005/8/layout/b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87FB30-02D3-4AC3-A579-5DB87EB982C4}">
      <dsp:nvSpPr>
        <dsp:cNvPr id="0" name=""/>
        <dsp:cNvSpPr/>
      </dsp:nvSpPr>
      <dsp:spPr>
        <a:xfrm>
          <a:off x="28413" y="410557"/>
          <a:ext cx="9797889" cy="1426945"/>
        </a:xfrm>
        <a:prstGeom prst="rightArrow">
          <a:avLst>
            <a:gd name="adj1" fmla="val 50000"/>
            <a:gd name="adj2" fmla="val 50000"/>
          </a:avLst>
        </a:prstGeom>
        <a:solidFill>
          <a:schemeClr val="accent2"/>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26528" numCol="1" spcCol="1270" anchor="ctr" anchorCtr="0">
          <a:noAutofit/>
        </a:bodyPr>
        <a:lstStyle/>
        <a:p>
          <a:pPr lvl="0" algn="l" defTabSz="1111250">
            <a:lnSpc>
              <a:spcPct val="90000"/>
            </a:lnSpc>
            <a:spcBef>
              <a:spcPct val="0"/>
            </a:spcBef>
            <a:spcAft>
              <a:spcPct val="35000"/>
            </a:spcAft>
          </a:pPr>
          <a:r>
            <a:rPr lang="en-US" sz="2500" kern="1200" dirty="0" smtClean="0"/>
            <a:t>State </a:t>
          </a:r>
          <a:endParaRPr lang="en-US" sz="2500" kern="1200" dirty="0"/>
        </a:p>
      </dsp:txBody>
      <dsp:txXfrm>
        <a:off x="28413" y="410557"/>
        <a:ext cx="9797889" cy="1426945"/>
      </dsp:txXfrm>
    </dsp:sp>
    <dsp:sp modelId="{59B09DA4-885A-4ED9-8A41-C8BDE1AC0714}">
      <dsp:nvSpPr>
        <dsp:cNvPr id="0" name=""/>
        <dsp:cNvSpPr/>
      </dsp:nvSpPr>
      <dsp:spPr>
        <a:xfrm>
          <a:off x="28413" y="1510938"/>
          <a:ext cx="3017749" cy="2748823"/>
        </a:xfrm>
        <a:prstGeom prst="rect">
          <a:avLst/>
        </a:prstGeom>
        <a:solidFill>
          <a:schemeClr val="lt1">
            <a:hueOff val="0"/>
            <a:satOff val="0"/>
            <a:lumOff val="0"/>
            <a:alphaOff val="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100000"/>
            </a:lnSpc>
            <a:spcBef>
              <a:spcPct val="0"/>
            </a:spcBef>
            <a:spcAft>
              <a:spcPct val="35000"/>
            </a:spcAft>
          </a:pPr>
          <a:r>
            <a:rPr lang="en-US" sz="1800" kern="1200" dirty="0" smtClean="0"/>
            <a:t>MEAP (State Mandated Test)</a:t>
          </a:r>
        </a:p>
        <a:p>
          <a:pPr lvl="0" algn="l" defTabSz="800100">
            <a:lnSpc>
              <a:spcPct val="100000"/>
            </a:lnSpc>
            <a:spcBef>
              <a:spcPct val="0"/>
            </a:spcBef>
            <a:spcAft>
              <a:spcPct val="35000"/>
            </a:spcAft>
          </a:pPr>
          <a:r>
            <a:rPr lang="en-US" sz="1800" kern="1200" dirty="0" smtClean="0"/>
            <a:t>Michigan Merit Exam</a:t>
          </a:r>
        </a:p>
        <a:p>
          <a:pPr lvl="0" algn="l" defTabSz="800100">
            <a:lnSpc>
              <a:spcPct val="100000"/>
            </a:lnSpc>
            <a:spcBef>
              <a:spcPct val="0"/>
            </a:spcBef>
            <a:spcAft>
              <a:spcPct val="35000"/>
            </a:spcAft>
          </a:pPr>
          <a:r>
            <a:rPr lang="en-US" sz="1800" kern="1200" dirty="0" smtClean="0"/>
            <a:t>ACT (College Entrance Exam)</a:t>
          </a:r>
        </a:p>
        <a:p>
          <a:pPr lvl="0" algn="l" defTabSz="800100">
            <a:lnSpc>
              <a:spcPct val="100000"/>
            </a:lnSpc>
            <a:spcBef>
              <a:spcPct val="0"/>
            </a:spcBef>
            <a:spcAft>
              <a:spcPct val="35000"/>
            </a:spcAft>
          </a:pPr>
          <a:r>
            <a:rPr lang="en-US" sz="1800" kern="1200" dirty="0" smtClean="0"/>
            <a:t>MI-Access/MEAP Access/Dynamic Learning Map</a:t>
          </a:r>
          <a:endParaRPr lang="en-US" sz="1800" kern="1200" dirty="0"/>
        </a:p>
      </dsp:txBody>
      <dsp:txXfrm>
        <a:off x="28413" y="1510938"/>
        <a:ext cx="3017749" cy="2748823"/>
      </dsp:txXfrm>
    </dsp:sp>
    <dsp:sp modelId="{207AA5A6-E8E1-4330-B289-5656475D7A24}">
      <dsp:nvSpPr>
        <dsp:cNvPr id="0" name=""/>
        <dsp:cNvSpPr/>
      </dsp:nvSpPr>
      <dsp:spPr>
        <a:xfrm>
          <a:off x="3046163" y="886205"/>
          <a:ext cx="6780139" cy="1426945"/>
        </a:xfrm>
        <a:prstGeom prst="rightArrow">
          <a:avLst>
            <a:gd name="adj1" fmla="val 50000"/>
            <a:gd name="adj2" fmla="val 50000"/>
          </a:avLst>
        </a:prstGeom>
        <a:solidFill>
          <a:schemeClr val="bg2">
            <a:lumMod val="20000"/>
            <a:lumOff val="80000"/>
          </a:schemeClr>
        </a:solidFill>
        <a:ln w="15875" cap="flat"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26528" numCol="1" spcCol="1270" anchor="ctr" anchorCtr="0">
          <a:noAutofit/>
        </a:bodyPr>
        <a:lstStyle/>
        <a:p>
          <a:pPr lvl="0" algn="l" defTabSz="1111250">
            <a:lnSpc>
              <a:spcPct val="90000"/>
            </a:lnSpc>
            <a:spcBef>
              <a:spcPct val="0"/>
            </a:spcBef>
            <a:spcAft>
              <a:spcPct val="35000"/>
            </a:spcAft>
          </a:pPr>
          <a:r>
            <a:rPr lang="en-US" sz="2500" kern="1200" dirty="0" smtClean="0"/>
            <a:t>District</a:t>
          </a:r>
          <a:endParaRPr lang="en-US" sz="2500" kern="1200" dirty="0"/>
        </a:p>
      </dsp:txBody>
      <dsp:txXfrm>
        <a:off x="3046163" y="886205"/>
        <a:ext cx="6780139" cy="1426945"/>
      </dsp:txXfrm>
    </dsp:sp>
    <dsp:sp modelId="{B3136DB4-3458-4745-8284-DB812B6EC685}">
      <dsp:nvSpPr>
        <dsp:cNvPr id="0" name=""/>
        <dsp:cNvSpPr/>
      </dsp:nvSpPr>
      <dsp:spPr>
        <a:xfrm>
          <a:off x="3046163" y="1986586"/>
          <a:ext cx="3017749" cy="2748823"/>
        </a:xfrm>
        <a:prstGeom prst="rect">
          <a:avLst/>
        </a:prstGeom>
        <a:solidFill>
          <a:schemeClr val="lt1">
            <a:hueOff val="0"/>
            <a:satOff val="0"/>
            <a:lumOff val="0"/>
            <a:alphaOff val="0"/>
          </a:schemeClr>
        </a:solidFill>
        <a:ln w="15875" cap="flat"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100000"/>
            </a:lnSpc>
            <a:spcBef>
              <a:spcPct val="0"/>
            </a:spcBef>
            <a:spcAft>
              <a:spcPct val="35000"/>
            </a:spcAft>
          </a:pPr>
          <a:r>
            <a:rPr lang="en-US" sz="1600" kern="1200" dirty="0" smtClean="0"/>
            <a:t>NWEA MAP</a:t>
          </a:r>
        </a:p>
        <a:p>
          <a:pPr lvl="0" algn="l" defTabSz="711200">
            <a:lnSpc>
              <a:spcPct val="100000"/>
            </a:lnSpc>
            <a:spcBef>
              <a:spcPct val="0"/>
            </a:spcBef>
            <a:spcAft>
              <a:spcPct val="35000"/>
            </a:spcAft>
          </a:pPr>
          <a:r>
            <a:rPr lang="en-US" sz="1600" kern="1200" dirty="0" smtClean="0"/>
            <a:t>Dibels</a:t>
          </a:r>
        </a:p>
        <a:p>
          <a:pPr lvl="0" algn="l" defTabSz="711200">
            <a:lnSpc>
              <a:spcPct val="100000"/>
            </a:lnSpc>
            <a:spcBef>
              <a:spcPct val="0"/>
            </a:spcBef>
            <a:spcAft>
              <a:spcPct val="35000"/>
            </a:spcAft>
          </a:pPr>
          <a:r>
            <a:rPr lang="en-US" sz="1600" kern="1200" dirty="0" smtClean="0"/>
            <a:t>AIMS</a:t>
          </a:r>
        </a:p>
        <a:p>
          <a:pPr lvl="0" algn="l" defTabSz="711200">
            <a:lnSpc>
              <a:spcPct val="100000"/>
            </a:lnSpc>
            <a:spcBef>
              <a:spcPct val="0"/>
            </a:spcBef>
            <a:spcAft>
              <a:spcPct val="35000"/>
            </a:spcAft>
          </a:pPr>
          <a:r>
            <a:rPr lang="en-US" sz="1600" kern="1200" dirty="0" err="1" smtClean="0"/>
            <a:t>MobyMax</a:t>
          </a:r>
          <a:endParaRPr lang="en-US" sz="1600" kern="1200" dirty="0" smtClean="0"/>
        </a:p>
        <a:p>
          <a:pPr lvl="0" algn="l" defTabSz="711200">
            <a:lnSpc>
              <a:spcPct val="100000"/>
            </a:lnSpc>
            <a:spcBef>
              <a:spcPct val="0"/>
            </a:spcBef>
            <a:spcAft>
              <a:spcPct val="35000"/>
            </a:spcAft>
          </a:pPr>
          <a:r>
            <a:rPr lang="en-US" sz="1600" kern="1200" dirty="0" smtClean="0"/>
            <a:t>Explore</a:t>
          </a:r>
        </a:p>
        <a:p>
          <a:pPr lvl="0" algn="l" defTabSz="711200">
            <a:lnSpc>
              <a:spcPct val="100000"/>
            </a:lnSpc>
            <a:spcBef>
              <a:spcPct val="0"/>
            </a:spcBef>
            <a:spcAft>
              <a:spcPct val="35000"/>
            </a:spcAft>
          </a:pPr>
          <a:r>
            <a:rPr lang="en-US" sz="1600" kern="1200" dirty="0" smtClean="0"/>
            <a:t>Plan</a:t>
          </a:r>
        </a:p>
        <a:p>
          <a:pPr lvl="0" algn="l" defTabSz="711200">
            <a:lnSpc>
              <a:spcPct val="100000"/>
            </a:lnSpc>
            <a:spcBef>
              <a:spcPct val="0"/>
            </a:spcBef>
            <a:spcAft>
              <a:spcPct val="35000"/>
            </a:spcAft>
          </a:pPr>
          <a:r>
            <a:rPr lang="en-US" sz="1600" kern="1200" dirty="0" smtClean="0"/>
            <a:t>Locally Created/Standards Aligned Assessments</a:t>
          </a:r>
        </a:p>
        <a:p>
          <a:pPr lvl="0" algn="l" defTabSz="711200">
            <a:lnSpc>
              <a:spcPct val="100000"/>
            </a:lnSpc>
            <a:spcBef>
              <a:spcPct val="0"/>
            </a:spcBef>
            <a:spcAft>
              <a:spcPct val="35000"/>
            </a:spcAft>
          </a:pPr>
          <a:r>
            <a:rPr lang="en-US" sz="1600" kern="1200" dirty="0" smtClean="0"/>
            <a:t>Interim Assessments</a:t>
          </a:r>
          <a:endParaRPr lang="en-US" sz="1600" kern="1200" dirty="0"/>
        </a:p>
      </dsp:txBody>
      <dsp:txXfrm>
        <a:off x="3046163" y="1986586"/>
        <a:ext cx="3017749" cy="2748823"/>
      </dsp:txXfrm>
    </dsp:sp>
    <dsp:sp modelId="{D94B1683-EBF4-43B7-9780-61C4B5F61ED0}">
      <dsp:nvSpPr>
        <dsp:cNvPr id="0" name=""/>
        <dsp:cNvSpPr/>
      </dsp:nvSpPr>
      <dsp:spPr>
        <a:xfrm>
          <a:off x="6063913" y="1361854"/>
          <a:ext cx="3762389" cy="1426945"/>
        </a:xfrm>
        <a:prstGeom prst="rightArrow">
          <a:avLst>
            <a:gd name="adj1" fmla="val 50000"/>
            <a:gd name="adj2" fmla="val 50000"/>
          </a:avLst>
        </a:prstGeom>
        <a:solidFill>
          <a:schemeClr val="bg2">
            <a:lumMod val="60000"/>
            <a:lumOff val="4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26528" numCol="1" spcCol="1270" anchor="ctr" anchorCtr="0">
          <a:noAutofit/>
        </a:bodyPr>
        <a:lstStyle/>
        <a:p>
          <a:pPr lvl="0" algn="l" defTabSz="1111250">
            <a:lnSpc>
              <a:spcPct val="90000"/>
            </a:lnSpc>
            <a:spcBef>
              <a:spcPct val="0"/>
            </a:spcBef>
            <a:spcAft>
              <a:spcPct val="35000"/>
            </a:spcAft>
          </a:pPr>
          <a:r>
            <a:rPr lang="en-US" sz="2500" kern="1200" dirty="0" smtClean="0"/>
            <a:t>Building and Classroom</a:t>
          </a:r>
          <a:endParaRPr lang="en-US" sz="2500" kern="1200" dirty="0"/>
        </a:p>
      </dsp:txBody>
      <dsp:txXfrm>
        <a:off x="6063913" y="1361854"/>
        <a:ext cx="3762389" cy="1426945"/>
      </dsp:txXfrm>
    </dsp:sp>
    <dsp:sp modelId="{3111FC23-DBDC-4E67-A266-66E3669197B2}">
      <dsp:nvSpPr>
        <dsp:cNvPr id="0" name=""/>
        <dsp:cNvSpPr/>
      </dsp:nvSpPr>
      <dsp:spPr>
        <a:xfrm>
          <a:off x="6063913" y="2462235"/>
          <a:ext cx="3017749" cy="2708594"/>
        </a:xfrm>
        <a:prstGeom prst="rect">
          <a:avLst/>
        </a:prstGeom>
        <a:solidFill>
          <a:schemeClr val="lt1">
            <a:hueOff val="0"/>
            <a:satOff val="0"/>
            <a:lumOff val="0"/>
            <a:alphaOff val="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Unit/Content Area Assessments</a:t>
          </a:r>
        </a:p>
        <a:p>
          <a:pPr lvl="0" algn="l" defTabSz="800100">
            <a:lnSpc>
              <a:spcPct val="90000"/>
            </a:lnSpc>
            <a:spcBef>
              <a:spcPct val="0"/>
            </a:spcBef>
            <a:spcAft>
              <a:spcPct val="35000"/>
            </a:spcAft>
          </a:pPr>
          <a:r>
            <a:rPr lang="en-US" sz="1800" kern="1200" dirty="0" smtClean="0"/>
            <a:t>Project-based/Problem-based Assessments</a:t>
          </a:r>
        </a:p>
        <a:p>
          <a:pPr lvl="0" algn="l" defTabSz="800100">
            <a:lnSpc>
              <a:spcPct val="90000"/>
            </a:lnSpc>
            <a:spcBef>
              <a:spcPct val="0"/>
            </a:spcBef>
            <a:spcAft>
              <a:spcPct val="35000"/>
            </a:spcAft>
          </a:pPr>
          <a:r>
            <a:rPr lang="en-US" sz="1800" kern="1200" dirty="0" smtClean="0"/>
            <a:t>Formative Assessments</a:t>
          </a:r>
        </a:p>
        <a:p>
          <a:pPr lvl="0" algn="l" defTabSz="800100">
            <a:lnSpc>
              <a:spcPct val="90000"/>
            </a:lnSpc>
            <a:spcBef>
              <a:spcPct val="0"/>
            </a:spcBef>
            <a:spcAft>
              <a:spcPct val="35000"/>
            </a:spcAft>
          </a:pPr>
          <a:r>
            <a:rPr lang="en-US" sz="1800" kern="1200" dirty="0" smtClean="0"/>
            <a:t>Behavior Trends/Discipline Reports </a:t>
          </a:r>
        </a:p>
        <a:p>
          <a:pPr lvl="0" algn="l" defTabSz="800100">
            <a:lnSpc>
              <a:spcPct val="90000"/>
            </a:lnSpc>
            <a:spcBef>
              <a:spcPct val="0"/>
            </a:spcBef>
            <a:spcAft>
              <a:spcPct val="35000"/>
            </a:spcAft>
          </a:pPr>
          <a:r>
            <a:rPr lang="en-US" sz="1800" kern="1200" dirty="0" smtClean="0"/>
            <a:t>Pre-Post Test Data</a:t>
          </a:r>
        </a:p>
        <a:p>
          <a:pPr lvl="0" algn="l" defTabSz="800100">
            <a:lnSpc>
              <a:spcPct val="90000"/>
            </a:lnSpc>
            <a:spcBef>
              <a:spcPct val="0"/>
            </a:spcBef>
            <a:spcAft>
              <a:spcPct val="35000"/>
            </a:spcAft>
          </a:pPr>
          <a:r>
            <a:rPr lang="en-US" sz="1800" kern="1200" dirty="0" err="1" smtClean="0"/>
            <a:t>MobyMax</a:t>
          </a:r>
          <a:endParaRPr lang="en-US" sz="1800" kern="1200" dirty="0" smtClean="0"/>
        </a:p>
        <a:p>
          <a:pPr lvl="0" algn="l" defTabSz="800100">
            <a:lnSpc>
              <a:spcPct val="90000"/>
            </a:lnSpc>
            <a:spcBef>
              <a:spcPct val="0"/>
            </a:spcBef>
            <a:spcAft>
              <a:spcPct val="35000"/>
            </a:spcAft>
          </a:pPr>
          <a:r>
            <a:rPr lang="en-US" sz="1800" kern="1200" dirty="0" smtClean="0"/>
            <a:t>SWIS</a:t>
          </a:r>
        </a:p>
        <a:p>
          <a:pPr lvl="0" algn="l" defTabSz="800100">
            <a:lnSpc>
              <a:spcPct val="90000"/>
            </a:lnSpc>
            <a:spcBef>
              <a:spcPct val="0"/>
            </a:spcBef>
            <a:spcAft>
              <a:spcPct val="35000"/>
            </a:spcAft>
          </a:pPr>
          <a:endParaRPr lang="en-US" sz="1800" kern="1200" dirty="0" smtClean="0"/>
        </a:p>
      </dsp:txBody>
      <dsp:txXfrm>
        <a:off x="6063913" y="2462235"/>
        <a:ext cx="3017749" cy="27085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D5AC60-CE9F-4DDE-9D77-72D225D8B317}">
      <dsp:nvSpPr>
        <dsp:cNvPr id="0" name=""/>
        <dsp:cNvSpPr/>
      </dsp:nvSpPr>
      <dsp:spPr>
        <a:xfrm rot="16200000">
          <a:off x="-720731" y="721940"/>
          <a:ext cx="4587875" cy="3143994"/>
        </a:xfrm>
        <a:prstGeom prst="flowChartManualOperation">
          <a:avLst/>
        </a:prstGeom>
        <a:solidFill>
          <a:schemeClr val="accent2"/>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2250" bIns="0" numCol="1" spcCol="1270" anchor="t" anchorCtr="0">
          <a:noAutofit/>
        </a:bodyPr>
        <a:lstStyle/>
        <a:p>
          <a:pPr lvl="0" algn="ctr" defTabSz="1555750">
            <a:lnSpc>
              <a:spcPct val="90000"/>
            </a:lnSpc>
            <a:spcBef>
              <a:spcPct val="0"/>
            </a:spcBef>
            <a:spcAft>
              <a:spcPct val="35000"/>
            </a:spcAft>
          </a:pPr>
          <a:r>
            <a:rPr lang="en-US" sz="3500" kern="1200" dirty="0" smtClean="0"/>
            <a:t>State Tools</a:t>
          </a:r>
          <a:endParaRPr lang="en-US" sz="3500" kern="1200" dirty="0"/>
        </a:p>
        <a:p>
          <a:pPr marL="228600" lvl="1" indent="-228600" algn="l" defTabSz="1066800">
            <a:lnSpc>
              <a:spcPct val="90000"/>
            </a:lnSpc>
            <a:spcBef>
              <a:spcPct val="0"/>
            </a:spcBef>
            <a:spcAft>
              <a:spcPct val="15000"/>
            </a:spcAft>
            <a:buChar char="••"/>
          </a:pPr>
          <a:r>
            <a:rPr lang="en-US" sz="2400" kern="1200" dirty="0" smtClean="0">
              <a:solidFill>
                <a:schemeClr val="bg1"/>
              </a:solidFill>
            </a:rPr>
            <a:t>MISchoolData</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BAA Secure Site</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err="1" smtClean="0">
              <a:solidFill>
                <a:schemeClr val="bg1"/>
              </a:solidFill>
            </a:rPr>
            <a:t>Advanc</a:t>
          </a:r>
          <a:r>
            <a:rPr lang="en-US" sz="2400" kern="1200" dirty="0" smtClean="0">
              <a:solidFill>
                <a:schemeClr val="bg1"/>
              </a:solidFill>
            </a:rPr>
            <a:t>-Ed</a:t>
          </a:r>
          <a:endParaRPr lang="en-US" sz="2400" kern="1200" dirty="0">
            <a:solidFill>
              <a:schemeClr val="bg1"/>
            </a:solidFill>
          </a:endParaRPr>
        </a:p>
      </dsp:txBody>
      <dsp:txXfrm rot="16200000">
        <a:off x="-720731" y="721940"/>
        <a:ext cx="4587875" cy="3143994"/>
      </dsp:txXfrm>
    </dsp:sp>
    <dsp:sp modelId="{E0CCCFBA-A31B-4F4C-AB3C-66B4F0D752F3}">
      <dsp:nvSpPr>
        <dsp:cNvPr id="0" name=""/>
        <dsp:cNvSpPr/>
      </dsp:nvSpPr>
      <dsp:spPr>
        <a:xfrm rot="16200000">
          <a:off x="2659062" y="721940"/>
          <a:ext cx="4587875" cy="3143994"/>
        </a:xfrm>
        <a:prstGeom prst="flowChartManualOperation">
          <a:avLst/>
        </a:prstGeom>
        <a:solidFill>
          <a:schemeClr val="bg2">
            <a:lumMod val="20000"/>
            <a:lumOff val="80000"/>
          </a:schemeClr>
        </a:solidFill>
        <a:ln w="15875" cap="flat"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2250" bIns="0" numCol="1" spcCol="1270" anchor="t" anchorCtr="0">
          <a:noAutofit/>
        </a:bodyPr>
        <a:lstStyle/>
        <a:p>
          <a:pPr lvl="0" algn="ctr" defTabSz="1555750">
            <a:lnSpc>
              <a:spcPct val="90000"/>
            </a:lnSpc>
            <a:spcBef>
              <a:spcPct val="0"/>
            </a:spcBef>
            <a:spcAft>
              <a:spcPct val="35000"/>
            </a:spcAft>
          </a:pPr>
          <a:r>
            <a:rPr lang="en-US" sz="3500" kern="1200" dirty="0" smtClean="0"/>
            <a:t>District/ISD Tools</a:t>
          </a:r>
          <a:endParaRPr lang="en-US" sz="3500" kern="1200" dirty="0"/>
        </a:p>
        <a:p>
          <a:pPr marL="228600" lvl="1" indent="-228600" algn="l" defTabSz="1066800">
            <a:lnSpc>
              <a:spcPct val="90000"/>
            </a:lnSpc>
            <a:spcBef>
              <a:spcPct val="0"/>
            </a:spcBef>
            <a:spcAft>
              <a:spcPct val="15000"/>
            </a:spcAft>
            <a:buChar char="••"/>
          </a:pPr>
          <a:r>
            <a:rPr lang="en-US" sz="2400" kern="1200" dirty="0" smtClean="0">
              <a:solidFill>
                <a:schemeClr val="bg1"/>
              </a:solidFill>
            </a:rPr>
            <a:t>DataDirector</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NWEA</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AIMS/Dibels Next</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PowerSchool</a:t>
          </a:r>
          <a:endParaRPr lang="en-US" sz="2400" kern="1200" dirty="0">
            <a:solidFill>
              <a:schemeClr val="bg1"/>
            </a:solidFill>
          </a:endParaRPr>
        </a:p>
      </dsp:txBody>
      <dsp:txXfrm rot="16200000">
        <a:off x="2659062" y="721940"/>
        <a:ext cx="4587875" cy="3143994"/>
      </dsp:txXfrm>
    </dsp:sp>
    <dsp:sp modelId="{8AA04D71-7074-4C4F-B109-B85081CCFF69}">
      <dsp:nvSpPr>
        <dsp:cNvPr id="0" name=""/>
        <dsp:cNvSpPr/>
      </dsp:nvSpPr>
      <dsp:spPr>
        <a:xfrm rot="16200000">
          <a:off x="6038856" y="721940"/>
          <a:ext cx="4587875" cy="3143994"/>
        </a:xfrm>
        <a:prstGeom prst="flowChartManualOperation">
          <a:avLst/>
        </a:prstGeom>
        <a:solidFill>
          <a:schemeClr val="bg2">
            <a:lumMod val="60000"/>
            <a:lumOff val="4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2250" bIns="0" numCol="1" spcCol="1270" anchor="t" anchorCtr="0">
          <a:noAutofit/>
        </a:bodyPr>
        <a:lstStyle/>
        <a:p>
          <a:pPr lvl="0" algn="ctr" defTabSz="1555750">
            <a:lnSpc>
              <a:spcPct val="90000"/>
            </a:lnSpc>
            <a:spcBef>
              <a:spcPct val="0"/>
            </a:spcBef>
            <a:spcAft>
              <a:spcPct val="35000"/>
            </a:spcAft>
          </a:pPr>
          <a:r>
            <a:rPr lang="en-US" sz="3500" kern="1200" dirty="0" smtClean="0"/>
            <a:t>Building Tools</a:t>
          </a:r>
          <a:endParaRPr lang="en-US" sz="3500" kern="1200" dirty="0"/>
        </a:p>
        <a:p>
          <a:pPr marL="171450" lvl="1" indent="-171450" algn="l" defTabSz="800100">
            <a:lnSpc>
              <a:spcPct val="90000"/>
            </a:lnSpc>
            <a:spcBef>
              <a:spcPct val="0"/>
            </a:spcBef>
            <a:spcAft>
              <a:spcPct val="15000"/>
            </a:spcAft>
            <a:buChar char="••"/>
          </a:pPr>
          <a:r>
            <a:rPr lang="en-US" sz="1800" kern="1200" dirty="0" smtClean="0">
              <a:solidFill>
                <a:schemeClr val="bg1"/>
              </a:solidFill>
            </a:rPr>
            <a:t>School Improvement Surveys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Publishing Company Resources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err="1" smtClean="0">
              <a:solidFill>
                <a:schemeClr val="bg1"/>
              </a:solidFill>
            </a:rPr>
            <a:t>MiPhy</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Spreadsheet Data</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SWIS</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err="1" smtClean="0">
              <a:solidFill>
                <a:schemeClr val="bg1"/>
              </a:solidFill>
            </a:rPr>
            <a:t>BoQ</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PET-R</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Program </a:t>
          </a:r>
          <a:r>
            <a:rPr lang="en-US" sz="1800" kern="1200" dirty="0" err="1" smtClean="0">
              <a:solidFill>
                <a:schemeClr val="bg1"/>
              </a:solidFill>
            </a:rPr>
            <a:t>Eval</a:t>
          </a:r>
          <a:r>
            <a:rPr lang="en-US" sz="1800" kern="1200" dirty="0" smtClean="0">
              <a:solidFill>
                <a:schemeClr val="bg1"/>
              </a:solidFill>
            </a:rPr>
            <a:t> Tool</a:t>
          </a:r>
          <a:endParaRPr lang="en-US" sz="1800" kern="1200" dirty="0">
            <a:solidFill>
              <a:schemeClr val="bg1"/>
            </a:solidFill>
          </a:endParaRPr>
        </a:p>
      </dsp:txBody>
      <dsp:txXfrm rot="16200000">
        <a:off x="6038856" y="721940"/>
        <a:ext cx="4587875" cy="314399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269FA4-C14C-4FE9-91C4-8735FCF005C7}">
      <dsp:nvSpPr>
        <dsp:cNvPr id="0" name=""/>
        <dsp:cNvSpPr/>
      </dsp:nvSpPr>
      <dsp:spPr>
        <a:xfrm>
          <a:off x="186987" y="651341"/>
          <a:ext cx="1090841" cy="1025718"/>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Gender</a:t>
          </a:r>
          <a:endParaRPr lang="en-US" sz="1400" b="1" kern="1200" dirty="0">
            <a:solidFill>
              <a:schemeClr val="tx1"/>
            </a:solidFill>
          </a:endParaRPr>
        </a:p>
      </dsp:txBody>
      <dsp:txXfrm>
        <a:off x="186987" y="651341"/>
        <a:ext cx="1090841" cy="1025718"/>
      </dsp:txXfrm>
    </dsp:sp>
    <dsp:sp modelId="{788E7242-6616-41E7-BBF0-B6B76B34A156}">
      <dsp:nvSpPr>
        <dsp:cNvPr id="0" name=""/>
        <dsp:cNvSpPr/>
      </dsp:nvSpPr>
      <dsp:spPr>
        <a:xfrm rot="10797831">
          <a:off x="478265" y="1973691"/>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A74A02D3-E741-4F54-8D7C-2A2FE8BFFF4E}">
      <dsp:nvSpPr>
        <dsp:cNvPr id="0" name=""/>
        <dsp:cNvSpPr/>
      </dsp:nvSpPr>
      <dsp:spPr>
        <a:xfrm>
          <a:off x="248113" y="2663337"/>
          <a:ext cx="971092" cy="971092"/>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Race / Ethnicity</a:t>
          </a:r>
          <a:endParaRPr lang="en-US" sz="1400" b="1" kern="1200" dirty="0">
            <a:solidFill>
              <a:schemeClr val="tx1"/>
            </a:solidFill>
          </a:endParaRPr>
        </a:p>
      </dsp:txBody>
      <dsp:txXfrm>
        <a:off x="248113" y="2663337"/>
        <a:ext cx="971092" cy="971092"/>
      </dsp:txXfrm>
    </dsp:sp>
    <dsp:sp modelId="{F0F30F6C-9E9B-4AD2-9BA7-E3A4D6455DDB}">
      <dsp:nvSpPr>
        <dsp:cNvPr id="0" name=""/>
        <dsp:cNvSpPr/>
      </dsp:nvSpPr>
      <dsp:spPr>
        <a:xfrm rot="5400000">
          <a:off x="1550102" y="2940585"/>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08176F9F-95BD-4346-B030-EB144A62F842}">
      <dsp:nvSpPr>
        <dsp:cNvPr id="0" name=""/>
        <dsp:cNvSpPr/>
      </dsp:nvSpPr>
      <dsp:spPr>
        <a:xfrm>
          <a:off x="2366985" y="2602061"/>
          <a:ext cx="1101083" cy="1093644"/>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Special Education Services</a:t>
          </a:r>
          <a:endParaRPr lang="en-US" sz="1400" b="1" kern="1200" dirty="0">
            <a:solidFill>
              <a:schemeClr val="tx1"/>
            </a:solidFill>
          </a:endParaRPr>
        </a:p>
      </dsp:txBody>
      <dsp:txXfrm>
        <a:off x="2366985" y="2602061"/>
        <a:ext cx="1101083" cy="1093644"/>
      </dsp:txXfrm>
    </dsp:sp>
    <dsp:sp modelId="{0F7F97E0-718A-455A-BDD4-F54293E4BFEA}">
      <dsp:nvSpPr>
        <dsp:cNvPr id="0" name=""/>
        <dsp:cNvSpPr/>
      </dsp:nvSpPr>
      <dsp:spPr>
        <a:xfrm>
          <a:off x="2662742" y="1963865"/>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37EC8AB3-2394-4EA4-B908-E4FDC4C8358B}">
      <dsp:nvSpPr>
        <dsp:cNvPr id="0" name=""/>
        <dsp:cNvSpPr/>
      </dsp:nvSpPr>
      <dsp:spPr>
        <a:xfrm>
          <a:off x="2334657" y="600961"/>
          <a:ext cx="1165738" cy="1164883"/>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Socio-Economic Status</a:t>
          </a:r>
          <a:endParaRPr lang="en-US" sz="1400" b="1" kern="1200" dirty="0">
            <a:solidFill>
              <a:schemeClr val="tx1"/>
            </a:solidFill>
          </a:endParaRPr>
        </a:p>
      </dsp:txBody>
      <dsp:txXfrm>
        <a:off x="2334657" y="600961"/>
        <a:ext cx="1165738" cy="1164883"/>
      </dsp:txXfrm>
    </dsp:sp>
    <dsp:sp modelId="{2F88D595-1683-4259-B1BD-6E41714D894D}">
      <dsp:nvSpPr>
        <dsp:cNvPr id="0" name=""/>
        <dsp:cNvSpPr/>
      </dsp:nvSpPr>
      <dsp:spPr>
        <a:xfrm rot="5412125">
          <a:off x="3764201" y="978990"/>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A2D4772A-15D5-42DD-980A-5AC26583E663}">
      <dsp:nvSpPr>
        <dsp:cNvPr id="0" name=""/>
        <dsp:cNvSpPr/>
      </dsp:nvSpPr>
      <dsp:spPr>
        <a:xfrm>
          <a:off x="4513994" y="601107"/>
          <a:ext cx="1190258" cy="1180052"/>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Building</a:t>
          </a:r>
          <a:endParaRPr lang="en-US" sz="1400" b="1" kern="1200" dirty="0">
            <a:solidFill>
              <a:schemeClr val="tx1"/>
            </a:solidFill>
          </a:endParaRPr>
        </a:p>
      </dsp:txBody>
      <dsp:txXfrm>
        <a:off x="4513994" y="601107"/>
        <a:ext cx="1190258" cy="1180052"/>
      </dsp:txXfrm>
    </dsp:sp>
    <dsp:sp modelId="{E1C45D83-5CC3-4951-A7ED-1EE349043621}">
      <dsp:nvSpPr>
        <dsp:cNvPr id="0" name=""/>
        <dsp:cNvSpPr/>
      </dsp:nvSpPr>
      <dsp:spPr>
        <a:xfrm rot="10813573">
          <a:off x="4850342" y="1995103"/>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C41450AB-5D19-46C6-A392-0FC4B41F7173}">
      <dsp:nvSpPr>
        <dsp:cNvPr id="0" name=""/>
        <dsp:cNvSpPr/>
      </dsp:nvSpPr>
      <dsp:spPr>
        <a:xfrm>
          <a:off x="4570842" y="2602061"/>
          <a:ext cx="1061103" cy="1093644"/>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Grade Level</a:t>
          </a:r>
          <a:endParaRPr lang="en-US" sz="1400" b="1" kern="1200" dirty="0">
            <a:solidFill>
              <a:schemeClr val="tx1"/>
            </a:solidFill>
          </a:endParaRPr>
        </a:p>
      </dsp:txBody>
      <dsp:txXfrm>
        <a:off x="4570842" y="2602061"/>
        <a:ext cx="1061103" cy="1093644"/>
      </dsp:txXfrm>
    </dsp:sp>
    <dsp:sp modelId="{59B8E0DC-B5AB-4F74-992C-881926A08615}">
      <dsp:nvSpPr>
        <dsp:cNvPr id="0" name=""/>
        <dsp:cNvSpPr/>
      </dsp:nvSpPr>
      <dsp:spPr>
        <a:xfrm rot="5400000">
          <a:off x="5910996" y="2940585"/>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13AC07D9-CE81-41FA-A0E3-A71E34BCDCF9}">
      <dsp:nvSpPr>
        <dsp:cNvPr id="0" name=""/>
        <dsp:cNvSpPr/>
      </dsp:nvSpPr>
      <dsp:spPr>
        <a:xfrm>
          <a:off x="6676035" y="2586747"/>
          <a:ext cx="1218449" cy="1124272"/>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Classroom / Teacher</a:t>
          </a:r>
          <a:endParaRPr lang="en-US" sz="1400" b="1" kern="1200" dirty="0">
            <a:solidFill>
              <a:schemeClr val="tx1"/>
            </a:solidFill>
          </a:endParaRPr>
        </a:p>
      </dsp:txBody>
      <dsp:txXfrm>
        <a:off x="6676035" y="2586747"/>
        <a:ext cx="1218449" cy="1124272"/>
      </dsp:txXfrm>
    </dsp:sp>
    <dsp:sp modelId="{BE27F204-BF8B-4994-B348-1BA691638EBF}">
      <dsp:nvSpPr>
        <dsp:cNvPr id="0" name=""/>
        <dsp:cNvSpPr/>
      </dsp:nvSpPr>
      <dsp:spPr>
        <a:xfrm>
          <a:off x="7030475" y="1948551"/>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9DFF5B7B-EC28-4D2F-94C9-53CFCD730BCC}">
      <dsp:nvSpPr>
        <dsp:cNvPr id="0" name=""/>
        <dsp:cNvSpPr/>
      </dsp:nvSpPr>
      <dsp:spPr>
        <a:xfrm>
          <a:off x="6715127" y="616276"/>
          <a:ext cx="1140266" cy="1134255"/>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Time of Day / Area of School</a:t>
          </a:r>
          <a:endParaRPr lang="en-US" sz="1400" b="1" kern="1200" dirty="0">
            <a:solidFill>
              <a:schemeClr val="tx1"/>
            </a:solidFill>
          </a:endParaRPr>
        </a:p>
      </dsp:txBody>
      <dsp:txXfrm>
        <a:off x="6715127" y="616276"/>
        <a:ext cx="1140266" cy="1134255"/>
      </dsp:txXfrm>
    </dsp:sp>
    <dsp:sp modelId="{5D6FE78C-9D7E-469B-9FFD-3EA3E50A3891}">
      <dsp:nvSpPr>
        <dsp:cNvPr id="0" name=""/>
        <dsp:cNvSpPr/>
      </dsp:nvSpPr>
      <dsp:spPr>
        <a:xfrm rot="5565347">
          <a:off x="8004280" y="1021979"/>
          <a:ext cx="509568" cy="416596"/>
        </a:xfrm>
        <a:prstGeom prst="triangle">
          <a:avLst/>
        </a:prstGeom>
        <a:solidFill>
          <a:schemeClr val="bg2">
            <a:lumMod val="20000"/>
            <a:lumOff val="80000"/>
          </a:schemeClr>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D68F9267-4B00-41DD-A8D1-BCAA8B5B7829}">
      <dsp:nvSpPr>
        <dsp:cNvPr id="0" name=""/>
        <dsp:cNvSpPr/>
      </dsp:nvSpPr>
      <dsp:spPr>
        <a:xfrm>
          <a:off x="8639214" y="680954"/>
          <a:ext cx="1159123" cy="1191037"/>
        </a:xfrm>
        <a:prstGeom prst="ellipse">
          <a:avLst/>
        </a:prstGeom>
        <a:solidFill>
          <a:schemeClr val="bg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Individual Student</a:t>
          </a:r>
          <a:endParaRPr lang="en-US" sz="1400" b="1" kern="1200" dirty="0">
            <a:solidFill>
              <a:schemeClr val="tx1"/>
            </a:solidFill>
          </a:endParaRPr>
        </a:p>
      </dsp:txBody>
      <dsp:txXfrm>
        <a:off x="8639214" y="680954"/>
        <a:ext cx="1159123" cy="119103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790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Tree>
    <p:extLst>
      <p:ext uri="{BB962C8B-B14F-4D97-AF65-F5344CB8AC3E}">
        <p14:creationId xmlns:p14="http://schemas.microsoft.com/office/powerpoint/2010/main" xmlns="" val="270659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Tree>
    <p:extLst>
      <p:ext uri="{BB962C8B-B14F-4D97-AF65-F5344CB8AC3E}">
        <p14:creationId xmlns:p14="http://schemas.microsoft.com/office/powerpoint/2010/main" xmlns="" val="2489944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print">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AF2A414-8927-47E7-9676-A9D81D57F21B}" type="datetimeFigureOut">
              <a:rPr lang="en-US" smtClean="0"/>
              <a:pPr/>
              <a:t>4/7/2014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371047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64871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1637906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11919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2595791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584085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1165634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4260300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134223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3580470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2542501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328973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363099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195135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167657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276190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A414-8927-47E7-9676-A9D81D57F21B}" type="datetimeFigureOut">
              <a:rPr lang="en-US" smtClean="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75016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F2A414-8927-47E7-9676-A9D81D57F21B}" type="datetimeFigureOut">
              <a:rPr lang="en-US" smtClean="0"/>
              <a:pPr/>
              <a:t>4/7/2014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BBF424-1C85-4CD7-8C03-21F37C170EC0}" type="slidenum">
              <a:rPr lang="en-US" smtClean="0"/>
              <a:pPr/>
              <a:t>‹#›</a:t>
            </a:fld>
            <a:endParaRPr lang="en-US" dirty="0"/>
          </a:p>
        </p:txBody>
      </p:sp>
    </p:spTree>
    <p:extLst>
      <p:ext uri="{BB962C8B-B14F-4D97-AF65-F5344CB8AC3E}">
        <p14:creationId xmlns:p14="http://schemas.microsoft.com/office/powerpoint/2010/main" xmlns="" val="9095448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76425" y="176213"/>
            <a:ext cx="8791575" cy="1941892"/>
          </a:xfrm>
        </p:spPr>
        <p:txBody>
          <a:bodyPr>
            <a:normAutofit fontScale="90000"/>
          </a:bodyPr>
          <a:lstStyle/>
          <a:p>
            <a:pPr algn="ctr"/>
            <a:r>
              <a:rPr lang="en-US" dirty="0"/>
              <a:t/>
            </a:r>
            <a:br>
              <a:rPr lang="en-US" dirty="0"/>
            </a:br>
            <a:r>
              <a:rPr lang="en-US" sz="5236" dirty="0"/>
              <a:t>Delta Schoolcraft isd</a:t>
            </a:r>
            <a:br>
              <a:rPr lang="en-US" sz="5236" dirty="0"/>
            </a:br>
            <a:r>
              <a:rPr lang="en-US" sz="5236" dirty="0"/>
              <a:t>data dialogue resources</a:t>
            </a:r>
            <a:endParaRPr lang="en-US" dirty="0"/>
          </a:p>
        </p:txBody>
      </p:sp>
      <p:sp>
        <p:nvSpPr>
          <p:cNvPr id="5" name="Subtitle 4"/>
          <p:cNvSpPr>
            <a:spLocks noGrp="1"/>
          </p:cNvSpPr>
          <p:nvPr>
            <p:ph type="subTitle" idx="1"/>
          </p:nvPr>
        </p:nvSpPr>
        <p:spPr>
          <a:xfrm>
            <a:off x="1795411" y="2587414"/>
            <a:ext cx="9236509" cy="3646001"/>
          </a:xfrm>
        </p:spPr>
        <p:txBody>
          <a:bodyPr>
            <a:normAutofit fontScale="70000" lnSpcReduction="20000"/>
          </a:bodyPr>
          <a:lstStyle/>
          <a:p>
            <a:pPr algn="ctr"/>
            <a:r>
              <a:rPr lang="en-US" sz="3491" b="1">
                <a:solidFill>
                  <a:srgbClr val="B4FFFF"/>
                </a:solidFill>
                <a:latin typeface="Arial"/>
              </a:rPr>
              <a:t>multiple measures of data:</a:t>
            </a:r>
          </a:p>
          <a:p>
            <a:pPr algn="ctr"/>
            <a:r>
              <a:rPr lang="en-US" sz="3491" b="1">
                <a:solidFill>
                  <a:srgbClr val="B4FFFF"/>
                </a:solidFill>
                <a:latin typeface="Arial"/>
              </a:rPr>
              <a:t>Achievement</a:t>
            </a:r>
            <a:r>
              <a:rPr lang="en-US" sz="3491">
                <a:solidFill>
                  <a:srgbClr val="B4FFFF"/>
                </a:solidFill>
                <a:latin typeface="Arial"/>
              </a:rPr>
              <a:t/>
            </a:r>
            <a:br>
              <a:rPr lang="en-US" sz="3491">
                <a:solidFill>
                  <a:srgbClr val="B4FFFF"/>
                </a:solidFill>
                <a:latin typeface="Arial"/>
              </a:rPr>
            </a:br>
            <a:r>
              <a:rPr lang="en-US" sz="3491" b="1">
                <a:solidFill>
                  <a:srgbClr val="B4FFFF"/>
                </a:solidFill>
                <a:latin typeface="Arial"/>
              </a:rPr>
              <a:t>Demographic</a:t>
            </a:r>
            <a:r>
              <a:rPr lang="en-US" sz="3491">
                <a:solidFill>
                  <a:srgbClr val="B4FFFF"/>
                </a:solidFill>
                <a:latin typeface="Arial"/>
              </a:rPr>
              <a:t/>
            </a:r>
            <a:br>
              <a:rPr lang="en-US" sz="3491">
                <a:solidFill>
                  <a:srgbClr val="B4FFFF"/>
                </a:solidFill>
                <a:latin typeface="Arial"/>
              </a:rPr>
            </a:br>
            <a:r>
              <a:rPr lang="en-US" sz="3491" b="1">
                <a:solidFill>
                  <a:srgbClr val="B4FFFF"/>
                </a:solidFill>
                <a:latin typeface="Arial"/>
              </a:rPr>
              <a:t>Perception</a:t>
            </a:r>
            <a:r>
              <a:rPr lang="en-US" sz="3491">
                <a:solidFill>
                  <a:srgbClr val="B4FFFF"/>
                </a:solidFill>
                <a:latin typeface="Arial"/>
              </a:rPr>
              <a:t/>
            </a:r>
            <a:br>
              <a:rPr lang="en-US" sz="3491">
                <a:solidFill>
                  <a:srgbClr val="B4FFFF"/>
                </a:solidFill>
                <a:latin typeface="Arial"/>
              </a:rPr>
            </a:br>
            <a:r>
              <a:rPr lang="en-US" sz="3491" b="1">
                <a:solidFill>
                  <a:srgbClr val="B4FFFF"/>
                </a:solidFill>
                <a:latin typeface="Arial"/>
              </a:rPr>
              <a:t> school processes</a:t>
            </a:r>
          </a:p>
          <a:p>
            <a:pPr algn="ctr"/>
            <a:r>
              <a:rPr lang="en-US" sz="3491" b="1" i="1">
                <a:solidFill>
                  <a:srgbClr val="B4FFFF"/>
                </a:solidFill>
                <a:latin typeface="Arial"/>
                <a:cs typeface="Arial"/>
              </a:rPr>
              <a:t/>
            </a:r>
            <a:br>
              <a:rPr lang="en-US" sz="3491" b="1" i="1">
                <a:solidFill>
                  <a:srgbClr val="B4FFFF"/>
                </a:solidFill>
                <a:latin typeface="Arial"/>
                <a:cs typeface="Arial"/>
              </a:rPr>
            </a:br>
            <a:r>
              <a:rPr lang="en-US" sz="3491" b="1" i="1">
                <a:solidFill>
                  <a:srgbClr val="B4FFFF"/>
                </a:solidFill>
                <a:latin typeface="Arial"/>
                <a:cs typeface="Arial"/>
              </a:rPr>
              <a:t>all eligible Schools are ranked</a:t>
            </a:r>
            <a:r>
              <a:rPr lang="en-US" sz="3491"/>
              <a:t> </a:t>
            </a:r>
            <a:r>
              <a:rPr lang="en-US" sz="3491" b="1" i="1">
                <a:solidFill>
                  <a:srgbClr val="B4FFFF"/>
                </a:solidFill>
                <a:latin typeface="Arial"/>
              </a:rPr>
              <a:t>on a top to bottom list according to state standards-based assessment results.</a:t>
            </a:r>
            <a:endParaRPr lang="en-US" sz="3491"/>
          </a:p>
        </p:txBody>
      </p:sp>
    </p:spTree>
    <p:extLst>
      <p:ext uri="{BB962C8B-B14F-4D97-AF65-F5344CB8AC3E}">
        <p14:creationId xmlns:p14="http://schemas.microsoft.com/office/powerpoint/2010/main" xmlns="" val="3142243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1656" y="112286"/>
            <a:ext cx="9905998" cy="555624"/>
          </a:xfrm>
        </p:spPr>
        <p:txBody>
          <a:bodyPr>
            <a:normAutofit fontScale="90000"/>
          </a:bodyPr>
          <a:lstStyle/>
          <a:p>
            <a:pPr algn="ctr"/>
            <a:r>
              <a:rPr lang="en-US" b="1" i="1" dirty="0" smtClean="0">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rPr>
              <a:t>Assessment Types and Priorities</a:t>
            </a:r>
            <a:endParaRPr lang="en-US" b="1" i="1" dirty="0">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120198255"/>
              </p:ext>
            </p:extLst>
          </p:nvPr>
        </p:nvGraphicFramePr>
        <p:xfrm>
          <a:off x="699714" y="1137036"/>
          <a:ext cx="9854717" cy="5581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cstate="print"/>
          <a:stretch>
            <a:fillRect/>
          </a:stretch>
        </p:blipFill>
        <p:spPr>
          <a:xfrm>
            <a:off x="10599089" y="1741336"/>
            <a:ext cx="1494846" cy="1868555"/>
          </a:xfrm>
          <a:prstGeom prst="rect">
            <a:avLst/>
          </a:prstGeom>
        </p:spPr>
      </p:pic>
      <p:sp>
        <p:nvSpPr>
          <p:cNvPr id="8" name="TextBox 7"/>
          <p:cNvSpPr txBox="1"/>
          <p:nvPr/>
        </p:nvSpPr>
        <p:spPr>
          <a:xfrm>
            <a:off x="1101657" y="667910"/>
            <a:ext cx="9905997" cy="830997"/>
          </a:xfrm>
          <a:prstGeom prst="rect">
            <a:avLst/>
          </a:prstGeom>
          <a:noFill/>
        </p:spPr>
        <p:txBody>
          <a:bodyPr wrap="square" rtlCol="0">
            <a:spAutoFit/>
          </a:bodyPr>
          <a:lstStyle/>
          <a:p>
            <a:r>
              <a:rPr lang="en-US" sz="1600" b="1" dirty="0" smtClean="0">
                <a:latin typeface="Baskerville Old Face" panose="02020602080505020303" pitchFamily="18" charset="0"/>
              </a:rPr>
              <a:t>When reviewing </a:t>
            </a:r>
            <a:r>
              <a:rPr lang="en-US" sz="1600" b="1" dirty="0">
                <a:latin typeface="Baskerville Old Face" panose="02020602080505020303" pitchFamily="18" charset="0"/>
              </a:rPr>
              <a:t>d</a:t>
            </a:r>
            <a:r>
              <a:rPr lang="en-US" sz="1600" b="1" dirty="0" smtClean="0">
                <a:latin typeface="Baskerville Old Face" panose="02020602080505020303" pitchFamily="18" charset="0"/>
              </a:rPr>
              <a:t>ata in order to prepare Students for Career and College Readiness,  it is important to assist schools with reviewing a variety of data.  Please use this tool as a guideline to assist building teams with reviewing data.  We must work to keep in mind the importance, and through lines, of the state mandated assessments.</a:t>
            </a:r>
            <a:endParaRPr lang="en-US" sz="1600" b="1" dirty="0">
              <a:latin typeface="Baskerville Old Face" panose="02020602080505020303" pitchFamily="18" charset="0"/>
            </a:endParaRPr>
          </a:p>
        </p:txBody>
      </p:sp>
    </p:spTree>
    <p:extLst>
      <p:ext uri="{BB962C8B-B14F-4D97-AF65-F5344CB8AC3E}">
        <p14:creationId xmlns:p14="http://schemas.microsoft.com/office/powerpoint/2010/main" xmlns="" val="2989720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81196"/>
            <a:ext cx="9905998" cy="733204"/>
          </a:xfrm>
        </p:spPr>
        <p:txBody>
          <a:bodyPr/>
          <a:lstStyle/>
          <a:p>
            <a:pPr algn="ctr"/>
            <a:r>
              <a:rPr lang="en-US" b="1" i="1" dirty="0" smtClean="0">
                <a:effectLst>
                  <a:outerShdw blurRad="38100" dist="38100" dir="2700000" algn="tl">
                    <a:srgbClr val="000000">
                      <a:alpha val="43137"/>
                    </a:srgbClr>
                  </a:outerShdw>
                </a:effectLst>
                <a:latin typeface="Baskerville Old Face" panose="02020602080505020303" pitchFamily="18" charset="0"/>
              </a:rPr>
              <a:t>Where to get the Data</a:t>
            </a:r>
            <a:endParaRPr lang="en-US" b="1" i="1" dirty="0">
              <a:effectLst>
                <a:outerShdw blurRad="38100" dist="38100" dir="2700000" algn="tl">
                  <a:srgbClr val="000000">
                    <a:alpha val="43137"/>
                  </a:srgbClr>
                </a:outerShdw>
              </a:effectLst>
              <a:latin typeface="Baskerville Old Face" panose="02020602080505020303"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2248159"/>
              </p:ext>
            </p:extLst>
          </p:nvPr>
        </p:nvGraphicFramePr>
        <p:xfrm>
          <a:off x="1141413" y="1677988"/>
          <a:ext cx="9906000" cy="458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105230" y="755374"/>
            <a:ext cx="9942180" cy="923330"/>
          </a:xfrm>
          <a:prstGeom prst="rect">
            <a:avLst/>
          </a:prstGeom>
          <a:noFill/>
        </p:spPr>
        <p:txBody>
          <a:bodyPr wrap="square" rtlCol="0">
            <a:spAutoFit/>
          </a:bodyPr>
          <a:lstStyle/>
          <a:p>
            <a:r>
              <a:rPr lang="en-US" dirty="0" smtClean="0">
                <a:latin typeface="Baskerville Old Face" panose="02020602080505020303" pitchFamily="18" charset="0"/>
              </a:rPr>
              <a:t>There are several areas to collect data that can be used for reviewing.  Although districts may be collecting their own data, and using their own tools, the ISD would like to assist with providing some common locations to collect and house data for easy analysis.</a:t>
            </a:r>
            <a:endParaRPr lang="en-US" dirty="0">
              <a:latin typeface="Baskerville Old Face" panose="02020602080505020303" pitchFamily="18" charset="0"/>
            </a:endParaRPr>
          </a:p>
        </p:txBody>
      </p:sp>
    </p:spTree>
    <p:extLst>
      <p:ext uri="{BB962C8B-B14F-4D97-AF65-F5344CB8AC3E}">
        <p14:creationId xmlns:p14="http://schemas.microsoft.com/office/powerpoint/2010/main" xmlns="" val="1085263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9878"/>
            <a:ext cx="9905998" cy="876327"/>
          </a:xfrm>
        </p:spPr>
        <p:txBody>
          <a:bodyPr/>
          <a:lstStyle/>
          <a:p>
            <a:pPr algn="ctr"/>
            <a:r>
              <a:rPr lang="en-US" b="1" i="1" dirty="0" smtClean="0">
                <a:effectLst>
                  <a:outerShdw blurRad="38100" dist="38100" dir="2700000" algn="tl">
                    <a:srgbClr val="000000">
                      <a:alpha val="43137"/>
                    </a:srgbClr>
                  </a:outerShdw>
                </a:effectLst>
                <a:latin typeface="Baskerville Old Face" panose="02020602080505020303" pitchFamily="18" charset="0"/>
              </a:rPr>
              <a:t>Sub-groups and Things to Remember</a:t>
            </a:r>
            <a:endParaRPr lang="en-US" b="1" i="1" dirty="0">
              <a:effectLst>
                <a:outerShdw blurRad="38100" dist="38100" dir="2700000" algn="tl">
                  <a:srgbClr val="000000">
                    <a:alpha val="43137"/>
                  </a:srgbClr>
                </a:outerShdw>
              </a:effectLst>
              <a:latin typeface="Baskerville Old Face" panose="02020602080505020303"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55077339"/>
              </p:ext>
            </p:extLst>
          </p:nvPr>
        </p:nvGraphicFramePr>
        <p:xfrm>
          <a:off x="1141413" y="1981200"/>
          <a:ext cx="9906000" cy="433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141413" y="1057523"/>
            <a:ext cx="9905998" cy="923330"/>
          </a:xfrm>
          <a:prstGeom prst="rect">
            <a:avLst/>
          </a:prstGeom>
          <a:noFill/>
        </p:spPr>
        <p:txBody>
          <a:bodyPr wrap="square" rtlCol="0">
            <a:spAutoFit/>
          </a:bodyPr>
          <a:lstStyle/>
          <a:p>
            <a:r>
              <a:rPr lang="en-US" dirty="0" smtClean="0">
                <a:latin typeface="Baskerville Old Face" panose="02020602080505020303" pitchFamily="18" charset="0"/>
              </a:rPr>
              <a:t>When reviewing data, it is important to keep several things in mind.  We are required to review some sub-groups and other aspects that could show gaps in instruction and services provided.  As you assist building teams with reviewing their data, please remember to have them review these items.</a:t>
            </a:r>
            <a:endParaRPr lang="en-US" dirty="0">
              <a:latin typeface="Baskerville Old Face" panose="02020602080505020303" pitchFamily="18" charset="0"/>
            </a:endParaRPr>
          </a:p>
        </p:txBody>
      </p:sp>
    </p:spTree>
    <p:extLst>
      <p:ext uri="{BB962C8B-B14F-4D97-AF65-F5344CB8AC3E}">
        <p14:creationId xmlns:p14="http://schemas.microsoft.com/office/powerpoint/2010/main" xmlns="" val="3872637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TC104033919[[fn=Circuit]]</Template>
  <TotalTime>218</TotalTime>
  <Words>291</Words>
  <Application>Microsoft Office PowerPoint</Application>
  <PresentationFormat>Custom</PresentationFormat>
  <Paragraphs>59</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Circuit</vt:lpstr>
      <vt:lpstr> Delta Schoolcraft isd data dialogue resources</vt:lpstr>
      <vt:lpstr>Assessment Types and Priorities</vt:lpstr>
      <vt:lpstr>Where to get the Data</vt:lpstr>
      <vt:lpstr>Sub-groups and Things to 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Types and Priorities</dc:title>
  <dc:creator>Vic Bugni</dc:creator>
  <cp:lastModifiedBy>thereau</cp:lastModifiedBy>
  <cp:revision>18</cp:revision>
  <dcterms:created xsi:type="dcterms:W3CDTF">2014-03-02T16:12:11Z</dcterms:created>
  <dcterms:modified xsi:type="dcterms:W3CDTF">2014-04-07T16:49:55Z</dcterms:modified>
</cp:coreProperties>
</file>